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6" r:id="rId6"/>
    <p:sldId id="270" r:id="rId7"/>
    <p:sldId id="273" r:id="rId8"/>
    <p:sldId id="274" r:id="rId9"/>
    <p:sldId id="282" r:id="rId10"/>
    <p:sldId id="263" r:id="rId11"/>
    <p:sldId id="294" r:id="rId12"/>
    <p:sldId id="29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3D3D3D"/>
    <a:srgbClr val="454545"/>
    <a:srgbClr val="3B3B3B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2569B-D976-4145-B64C-E3B00DC29943}">
  <a:tblStyle styleId="{AFC2569B-D976-4145-B64C-E3B00DC29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2" name="Google Shape;146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3" name="Google Shape;146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2" name="Google Shape;14752;g10386427126_2_2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3" name="Google Shape;14753;g10386427126_2_2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5" name="Google Shape;15745;g10386427126_4_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6" name="Google Shape;15746;g10386427126_4_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5" name="Google Shape;15555;g1003bd6ff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6" name="Google Shape;15556;g1003bd6ff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10366d757bd_0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10366d757bd_0_1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6" name="Google Shape;14706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7" name="Google Shape;14707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5" name="Google Shape;14715;g10386427126_2_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6" name="Google Shape;14716;g10386427126_2_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" name="Google Shape;14817;g10386427126_2_3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8" name="Google Shape;14818;g10386427126_2_3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4" name="Google Shape;14944;g10386427126_2_5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5" name="Google Shape;14945;g10386427126_2_5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4" name="Google Shape;14994;g10386427126_2_7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5" name="Google Shape;14995;g10386427126_2_7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5" name="Google Shape;15085;g10386427126_2_8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6" name="Google Shape;15086;g10386427126_2_8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6" name="Google Shape;15356;g10386427126_2_12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7" name="Google Shape;15357;g10386427126_2_12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2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2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2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59" name="Google Shape;259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2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90" name="Google Shape;290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321" name="Google Shape;321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351;p2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352" name="Google Shape;352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2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383" name="Google Shape;383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2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414" name="Google Shape;414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2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445" name="Google Shape;445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476" name="Google Shape;476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6" name="Google Shape;506;p2"/>
          <p:cNvSpPr/>
          <p:nvPr/>
        </p:nvSpPr>
        <p:spPr>
          <a:xfrm rot="1332868" flipH="1">
            <a:off x="7465910" y="-354909"/>
            <a:ext cx="1889378" cy="167131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"/>
          <p:cNvSpPr/>
          <p:nvPr/>
        </p:nvSpPr>
        <p:spPr>
          <a:xfrm rot="1901786">
            <a:off x="8070348" y="2838189"/>
            <a:ext cx="861028" cy="74530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"/>
          <p:cNvSpPr/>
          <p:nvPr/>
        </p:nvSpPr>
        <p:spPr>
          <a:xfrm rot="1414719" flipH="1">
            <a:off x="1716271" y="199056"/>
            <a:ext cx="884257" cy="782188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"/>
          <p:cNvSpPr txBox="1">
            <a:spLocks noGrp="1"/>
          </p:cNvSpPr>
          <p:nvPr>
            <p:ph type="ctrTitle"/>
          </p:nvPr>
        </p:nvSpPr>
        <p:spPr>
          <a:xfrm>
            <a:off x="2852400" y="1078488"/>
            <a:ext cx="5298900" cy="25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1" name="Google Shape;511;p2"/>
          <p:cNvSpPr txBox="1">
            <a:spLocks noGrp="1"/>
          </p:cNvSpPr>
          <p:nvPr>
            <p:ph type="subTitle" idx="1"/>
          </p:nvPr>
        </p:nvSpPr>
        <p:spPr>
          <a:xfrm>
            <a:off x="2852400" y="3672600"/>
            <a:ext cx="45789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7" name="Google Shape;7087;p18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7088" name="Google Shape;7088;p18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7089" name="Google Shape;7089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9" name="Google Shape;7119;p18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7120" name="Google Shape;7120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0" name="Google Shape;7150;p18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7151" name="Google Shape;7151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1" name="Google Shape;7181;p18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7182" name="Google Shape;7182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18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7213" name="Google Shape;7213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3" name="Google Shape;7243;p18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7244" name="Google Shape;7244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4" name="Google Shape;7274;p18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7275" name="Google Shape;7275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5" name="Google Shape;7305;p18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7306" name="Google Shape;7306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6" name="Google Shape;7336;p18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7337" name="Google Shape;7337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7" name="Google Shape;7367;p18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7368" name="Google Shape;7368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8" name="Google Shape;7398;p18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7399" name="Google Shape;7399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9" name="Google Shape;7429;p18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7430" name="Google Shape;7430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0" name="Google Shape;7460;p18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7461" name="Google Shape;7461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1" name="Google Shape;7491;p18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7492" name="Google Shape;7492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2" name="Google Shape;7522;p18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7523" name="Google Shape;7523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3" name="Google Shape;7553;p18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7554" name="Google Shape;7554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84" name="Google Shape;7584;p18"/>
          <p:cNvSpPr/>
          <p:nvPr/>
        </p:nvSpPr>
        <p:spPr>
          <a:xfrm rot="1414697" flipH="1">
            <a:off x="6990245" y="3300012"/>
            <a:ext cx="1856660" cy="1642327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5" name="Google Shape;7585;p18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6" name="Google Shape;7586;p18"/>
          <p:cNvSpPr txBox="1">
            <a:spLocks noGrp="1"/>
          </p:cNvSpPr>
          <p:nvPr>
            <p:ph type="title"/>
          </p:nvPr>
        </p:nvSpPr>
        <p:spPr>
          <a:xfrm flipH="1">
            <a:off x="2948350" y="2507775"/>
            <a:ext cx="52170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87" name="Google Shape;7587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948350" y="1640359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88" name="Google Shape;7588;p18"/>
          <p:cNvSpPr txBox="1">
            <a:spLocks noGrp="1"/>
          </p:cNvSpPr>
          <p:nvPr>
            <p:ph type="subTitle" idx="1"/>
          </p:nvPr>
        </p:nvSpPr>
        <p:spPr>
          <a:xfrm flipH="1">
            <a:off x="2948350" y="3306788"/>
            <a:ext cx="50280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9" name="Google Shape;7589;p18"/>
          <p:cNvSpPr/>
          <p:nvPr/>
        </p:nvSpPr>
        <p:spPr>
          <a:xfrm rot="1901862">
            <a:off x="5556121" y="-271243"/>
            <a:ext cx="1847603" cy="1599435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8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4" name="Google Shape;8614;p21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8615" name="Google Shape;8615;p21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8616" name="Google Shape;8616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6" name="Google Shape;8646;p21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8647" name="Google Shape;8647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7" name="Google Shape;8677;p21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8678" name="Google Shape;8678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8" name="Google Shape;8708;p21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8709" name="Google Shape;8709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9" name="Google Shape;8739;p21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8740" name="Google Shape;8740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70" name="Google Shape;8770;p21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8771" name="Google Shape;8771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21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8802" name="Google Shape;8802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2" name="Google Shape;8832;p21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8833" name="Google Shape;8833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3" name="Google Shape;8863;p21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8864" name="Google Shape;8864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4" name="Google Shape;8894;p21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8895" name="Google Shape;8895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5" name="Google Shape;8925;p21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8926" name="Google Shape;8926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6" name="Google Shape;8956;p21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8957" name="Google Shape;8957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7" name="Google Shape;8987;p21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8988" name="Google Shape;8988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8" name="Google Shape;9018;p21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9019" name="Google Shape;9019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9" name="Google Shape;9049;p21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9050" name="Google Shape;9050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0" name="Google Shape;9080;p21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9081" name="Google Shape;9081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11" name="Google Shape;9111;p21"/>
          <p:cNvSpPr/>
          <p:nvPr/>
        </p:nvSpPr>
        <p:spPr>
          <a:xfrm rot="1414663" flipH="1">
            <a:off x="342732" y="3410624"/>
            <a:ext cx="1679138" cy="1485271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2" name="Google Shape;9112;p21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3" name="Google Shape;9113;p21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14" name="Google Shape;9114;p21"/>
          <p:cNvSpPr txBox="1">
            <a:spLocks noGrp="1"/>
          </p:cNvSpPr>
          <p:nvPr>
            <p:ph type="title" idx="2" hasCustomPrompt="1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7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5" name="Google Shape;9115;p21"/>
          <p:cNvSpPr txBox="1">
            <a:spLocks noGrp="1"/>
          </p:cNvSpPr>
          <p:nvPr>
            <p:ph type="subTitle" idx="1"/>
          </p:nvPr>
        </p:nvSpPr>
        <p:spPr>
          <a:xfrm>
            <a:off x="2391700" y="3271113"/>
            <a:ext cx="43605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5" name="Google Shape;12145;p28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2146" name="Google Shape;12146;p28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2147" name="Google Shape;12147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7" name="Google Shape;12177;p28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2178" name="Google Shape;12178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08" name="Google Shape;12208;p28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2209" name="Google Shape;12209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9" name="Google Shape;12239;p28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2240" name="Google Shape;12240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0" name="Google Shape;12270;p28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2271" name="Google Shape;12271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1" name="Google Shape;12301;p28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2302" name="Google Shape;12302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2" name="Google Shape;12332;p28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2333" name="Google Shape;12333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3" name="Google Shape;12363;p28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2364" name="Google Shape;12364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4" name="Google Shape;12394;p28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2395" name="Google Shape;12395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5" name="Google Shape;12425;p28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2426" name="Google Shape;12426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4" name="Google Shape;12434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5" name="Google Shape;12435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6" name="Google Shape;12436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7" name="Google Shape;12437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8" name="Google Shape;12438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9" name="Google Shape;12439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0" name="Google Shape;12440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1" name="Google Shape;12441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2" name="Google Shape;12442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3" name="Google Shape;12443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4" name="Google Shape;12444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5" name="Google Shape;12445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6" name="Google Shape;12446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7" name="Google Shape;12447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8" name="Google Shape;12448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9" name="Google Shape;12449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0" name="Google Shape;12450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1" name="Google Shape;12451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2" name="Google Shape;12452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3" name="Google Shape;12453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4" name="Google Shape;12454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5" name="Google Shape;12455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6" name="Google Shape;12456;p28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2457" name="Google Shape;12457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8" name="Google Shape;12458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9" name="Google Shape;12459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0" name="Google Shape;12460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1" name="Google Shape;12461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2" name="Google Shape;12462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3" name="Google Shape;12463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4" name="Google Shape;12464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5" name="Google Shape;12465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6" name="Google Shape;12466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6" name="Google Shape;12486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7" name="Google Shape;12487;p28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2488" name="Google Shape;12488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9" name="Google Shape;12489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0" name="Google Shape;12490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1" name="Google Shape;12491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2" name="Google Shape;12492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3" name="Google Shape;12493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4" name="Google Shape;12494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5" name="Google Shape;12495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6" name="Google Shape;12496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7" name="Google Shape;12497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8" name="Google Shape;12498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9" name="Google Shape;12499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0" name="Google Shape;12500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1" name="Google Shape;12501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2" name="Google Shape;12502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8" name="Google Shape;12518;p28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2519" name="Google Shape;12519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3" name="Google Shape;12523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4" name="Google Shape;12524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5" name="Google Shape;12525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6" name="Google Shape;12526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7" name="Google Shape;12527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8" name="Google Shape;12528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9" name="Google Shape;12529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0" name="Google Shape;12530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1" name="Google Shape;12531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2" name="Google Shape;12532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3" name="Google Shape;12533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4" name="Google Shape;12534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5" name="Google Shape;12535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6" name="Google Shape;12536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7" name="Google Shape;12537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8" name="Google Shape;12538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9" name="Google Shape;12539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0" name="Google Shape;12540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1" name="Google Shape;12541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2" name="Google Shape;12542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3" name="Google Shape;12543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4" name="Google Shape;12544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5" name="Google Shape;12545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6" name="Google Shape;12546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7" name="Google Shape;12547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8" name="Google Shape;12548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49" name="Google Shape;12549;p28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2550" name="Google Shape;12550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1" name="Google Shape;12551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2" name="Google Shape;12552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3" name="Google Shape;12553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4" name="Google Shape;12554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5" name="Google Shape;12555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6" name="Google Shape;12556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7" name="Google Shape;12557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8" name="Google Shape;12558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9" name="Google Shape;12559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0" name="Google Shape;12560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1" name="Google Shape;12561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2" name="Google Shape;12562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3" name="Google Shape;12563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4" name="Google Shape;12564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5" name="Google Shape;12565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6" name="Google Shape;12566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7" name="Google Shape;12567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8" name="Google Shape;12568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9" name="Google Shape;12569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0" name="Google Shape;12570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1" name="Google Shape;12571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2" name="Google Shape;12572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3" name="Google Shape;12573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4" name="Google Shape;12574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5" name="Google Shape;12575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6" name="Google Shape;12576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7" name="Google Shape;12577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8" name="Google Shape;12578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9" name="Google Shape;12579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80" name="Google Shape;12580;p28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2581" name="Google Shape;12581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2" name="Google Shape;12582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3" name="Google Shape;12583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4" name="Google Shape;12584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5" name="Google Shape;12585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6" name="Google Shape;12586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7" name="Google Shape;12587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8" name="Google Shape;12588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9" name="Google Shape;12589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0" name="Google Shape;12590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1" name="Google Shape;12591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2" name="Google Shape;12592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3" name="Google Shape;12593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4" name="Google Shape;12594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5" name="Google Shape;12595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6" name="Google Shape;12596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7" name="Google Shape;12597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8" name="Google Shape;12598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9" name="Google Shape;12599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0" name="Google Shape;12600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1" name="Google Shape;12601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2" name="Google Shape;12602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3" name="Google Shape;12603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4" name="Google Shape;12604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5" name="Google Shape;12605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6" name="Google Shape;12606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7" name="Google Shape;12607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8" name="Google Shape;12608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9" name="Google Shape;12609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0" name="Google Shape;12610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11" name="Google Shape;12611;p28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2612" name="Google Shape;12612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3" name="Google Shape;12613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4" name="Google Shape;12614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5" name="Google Shape;12615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6" name="Google Shape;12616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7" name="Google Shape;12617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8" name="Google Shape;12618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9" name="Google Shape;12619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0" name="Google Shape;12620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1" name="Google Shape;12621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2" name="Google Shape;12622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3" name="Google Shape;12623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4" name="Google Shape;12624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5" name="Google Shape;12625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6" name="Google Shape;12626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7" name="Google Shape;12627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8" name="Google Shape;12628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9" name="Google Shape;12629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0" name="Google Shape;12630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1" name="Google Shape;12631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2" name="Google Shape;12632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3" name="Google Shape;12633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4" name="Google Shape;12634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5" name="Google Shape;12635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6" name="Google Shape;12636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7" name="Google Shape;12637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8" name="Google Shape;12638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9" name="Google Shape;12639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0" name="Google Shape;12640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1" name="Google Shape;12641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2" name="Google Shape;12642;p28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3" name="Google Shape;12643;p28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44" name="Google Shape;12644;p28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8" name="Google Shape;13148;p30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3149" name="Google Shape;13149;p30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3150" name="Google Shape;13150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7" name="Google Shape;13157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8" name="Google Shape;13158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9" name="Google Shape;13159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0" name="Google Shape;13160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1" name="Google Shape;13161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2" name="Google Shape;13162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3" name="Google Shape;13163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4" name="Google Shape;13164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5" name="Google Shape;13165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6" name="Google Shape;13166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9" name="Google Shape;13169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0" name="Google Shape;13170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1" name="Google Shape;13171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2" name="Google Shape;13172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3" name="Google Shape;13173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4" name="Google Shape;13174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5" name="Google Shape;13175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6" name="Google Shape;13176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7" name="Google Shape;13177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8" name="Google Shape;13178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9" name="Google Shape;13179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0" name="Google Shape;13180;p30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3181" name="Google Shape;13181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2" name="Google Shape;13182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4" name="Google Shape;13184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5" name="Google Shape;13185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6" name="Google Shape;13186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7" name="Google Shape;13187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7" name="Google Shape;13197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8" name="Google Shape;13198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9" name="Google Shape;13199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0" name="Google Shape;13200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6" name="Google Shape;13206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7" name="Google Shape;13207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1" name="Google Shape;13211;p30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3212" name="Google Shape;13212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5" name="Google Shape;13215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6" name="Google Shape;13216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7" name="Google Shape;13217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8" name="Google Shape;13218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3" name="Google Shape;13233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4" name="Google Shape;13234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5" name="Google Shape;13235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6" name="Google Shape;13236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2" name="Google Shape;13242;p30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3243" name="Google Shape;13243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1" name="Google Shape;13251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2" name="Google Shape;13252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3" name="Google Shape;13253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4" name="Google Shape;13254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2" name="Google Shape;13262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3" name="Google Shape;13263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4" name="Google Shape;13264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5" name="Google Shape;13265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6" name="Google Shape;13266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7" name="Google Shape;13267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8" name="Google Shape;13268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9" name="Google Shape;13269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0" name="Google Shape;13270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1" name="Google Shape;13271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2" name="Google Shape;13272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3" name="Google Shape;13273;p30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274" name="Google Shape;13274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5" name="Google Shape;13275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6" name="Google Shape;13276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7" name="Google Shape;13277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8" name="Google Shape;13278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9" name="Google Shape;13279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0" name="Google Shape;13280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1" name="Google Shape;13281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2" name="Google Shape;13282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3" name="Google Shape;13283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4" name="Google Shape;13284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5" name="Google Shape;13285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6" name="Google Shape;13286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7" name="Google Shape;13287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8" name="Google Shape;13288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9" name="Google Shape;13289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0" name="Google Shape;13290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1" name="Google Shape;13291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2" name="Google Shape;13292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3" name="Google Shape;13293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4" name="Google Shape;13294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5" name="Google Shape;13295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6" name="Google Shape;13296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7" name="Google Shape;13297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8" name="Google Shape;13298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9" name="Google Shape;13299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0" name="Google Shape;13300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1" name="Google Shape;13301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2" name="Google Shape;13302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3" name="Google Shape;13303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04" name="Google Shape;13304;p30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3305" name="Google Shape;13305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6" name="Google Shape;13306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7" name="Google Shape;13307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8" name="Google Shape;13308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9" name="Google Shape;13309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0" name="Google Shape;13310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1" name="Google Shape;13311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2" name="Google Shape;13312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3" name="Google Shape;13313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4" name="Google Shape;13314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5" name="Google Shape;13315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6" name="Google Shape;13316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7" name="Google Shape;13317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8" name="Google Shape;13318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9" name="Google Shape;13319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0" name="Google Shape;13320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1" name="Google Shape;13321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2" name="Google Shape;13322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3" name="Google Shape;13323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4" name="Google Shape;13324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5" name="Google Shape;13325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6" name="Google Shape;13326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7" name="Google Shape;13327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8" name="Google Shape;13328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9" name="Google Shape;13329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0" name="Google Shape;13330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1" name="Google Shape;13331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2" name="Google Shape;13332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3" name="Google Shape;13333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4" name="Google Shape;13334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35" name="Google Shape;13335;p30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3336" name="Google Shape;13336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7" name="Google Shape;13337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8" name="Google Shape;13338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9" name="Google Shape;13339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0" name="Google Shape;13340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1" name="Google Shape;13341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2" name="Google Shape;13342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3" name="Google Shape;13343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4" name="Google Shape;13344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5" name="Google Shape;13345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6" name="Google Shape;13346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7" name="Google Shape;13347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8" name="Google Shape;13348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9" name="Google Shape;13349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0" name="Google Shape;13350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1" name="Google Shape;13351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2" name="Google Shape;13352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3" name="Google Shape;13353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4" name="Google Shape;13354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5" name="Google Shape;13355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6" name="Google Shape;13356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7" name="Google Shape;13357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8" name="Google Shape;13358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9" name="Google Shape;13359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0" name="Google Shape;13360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1" name="Google Shape;13361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2" name="Google Shape;13362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3" name="Google Shape;13363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4" name="Google Shape;13364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5" name="Google Shape;13365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66" name="Google Shape;13366;p30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3367" name="Google Shape;13367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8" name="Google Shape;13368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9" name="Google Shape;13369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0" name="Google Shape;13370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1" name="Google Shape;13371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2" name="Google Shape;13372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3" name="Google Shape;13373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4" name="Google Shape;13374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5" name="Google Shape;13375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6" name="Google Shape;13376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7" name="Google Shape;13377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8" name="Google Shape;13378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9" name="Google Shape;13379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0" name="Google Shape;13380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1" name="Google Shape;13381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2" name="Google Shape;13382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3" name="Google Shape;13383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4" name="Google Shape;13384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5" name="Google Shape;13385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6" name="Google Shape;13386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7" name="Google Shape;13387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8" name="Google Shape;13388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9" name="Google Shape;13389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0" name="Google Shape;13390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1" name="Google Shape;13391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2" name="Google Shape;13392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3" name="Google Shape;13393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4" name="Google Shape;13394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5" name="Google Shape;13395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6" name="Google Shape;13396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7" name="Google Shape;13397;p30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3398" name="Google Shape;13398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9" name="Google Shape;13399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0" name="Google Shape;13400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1" name="Google Shape;13401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2" name="Google Shape;13402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3" name="Google Shape;13403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4" name="Google Shape;13404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5" name="Google Shape;13405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6" name="Google Shape;13406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7" name="Google Shape;13407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8" name="Google Shape;13408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9" name="Google Shape;13409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0" name="Google Shape;13410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1" name="Google Shape;13411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2" name="Google Shape;13412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3" name="Google Shape;13413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4" name="Google Shape;13414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5" name="Google Shape;13415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6" name="Google Shape;13416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7" name="Google Shape;13417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8" name="Google Shape;13418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9" name="Google Shape;13419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0" name="Google Shape;13420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1" name="Google Shape;13421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2" name="Google Shape;13422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3" name="Google Shape;13423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4" name="Google Shape;13424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5" name="Google Shape;13425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6" name="Google Shape;13426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7" name="Google Shape;13427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8" name="Google Shape;13428;p30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3429" name="Google Shape;13429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0" name="Google Shape;13430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1" name="Google Shape;13431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2" name="Google Shape;13432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3" name="Google Shape;13433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4" name="Google Shape;13434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5" name="Google Shape;13435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6" name="Google Shape;13436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7" name="Google Shape;13437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8" name="Google Shape;13438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9" name="Google Shape;13439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0" name="Google Shape;13440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1" name="Google Shape;13441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2" name="Google Shape;13442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3" name="Google Shape;13443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4" name="Google Shape;13444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5" name="Google Shape;13445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6" name="Google Shape;13446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7" name="Google Shape;13447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8" name="Google Shape;13448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9" name="Google Shape;13449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0" name="Google Shape;13450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1" name="Google Shape;13451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2" name="Google Shape;13452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3" name="Google Shape;13453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4" name="Google Shape;13454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5" name="Google Shape;13455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6" name="Google Shape;13456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7" name="Google Shape;13457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8" name="Google Shape;13458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9" name="Google Shape;13459;p30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3460" name="Google Shape;13460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1" name="Google Shape;13461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2" name="Google Shape;13462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3" name="Google Shape;13463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4" name="Google Shape;13464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5" name="Google Shape;13465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6" name="Google Shape;13466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7" name="Google Shape;13467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8" name="Google Shape;13468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9" name="Google Shape;13469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0" name="Google Shape;13470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1" name="Google Shape;13471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2" name="Google Shape;13472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3" name="Google Shape;13473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4" name="Google Shape;13474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5" name="Google Shape;13475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6" name="Google Shape;13476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7" name="Google Shape;13477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8" name="Google Shape;13478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9" name="Google Shape;13479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0" name="Google Shape;13480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1" name="Google Shape;13481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2" name="Google Shape;13482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3" name="Google Shape;13483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4" name="Google Shape;13484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5" name="Google Shape;13485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6" name="Google Shape;13486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7" name="Google Shape;13487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8" name="Google Shape;13488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9" name="Google Shape;13489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0" name="Google Shape;13490;p30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3491" name="Google Shape;13491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2" name="Google Shape;13492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3" name="Google Shape;13493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4" name="Google Shape;13494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5" name="Google Shape;13495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6" name="Google Shape;13496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7" name="Google Shape;13497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8" name="Google Shape;13498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9" name="Google Shape;13499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0" name="Google Shape;13500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1" name="Google Shape;13501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2" name="Google Shape;13502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3" name="Google Shape;13503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4" name="Google Shape;13504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5" name="Google Shape;13505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6" name="Google Shape;13506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7" name="Google Shape;13507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8" name="Google Shape;13508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9" name="Google Shape;13509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0" name="Google Shape;13510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1" name="Google Shape;13511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2" name="Google Shape;13512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3" name="Google Shape;13513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4" name="Google Shape;13514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5" name="Google Shape;13515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6" name="Google Shape;13516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7" name="Google Shape;13517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8" name="Google Shape;13518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9" name="Google Shape;13519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0" name="Google Shape;13520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1" name="Google Shape;13521;p30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3522" name="Google Shape;13522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3" name="Google Shape;13523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4" name="Google Shape;13524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5" name="Google Shape;13525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6" name="Google Shape;13526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7" name="Google Shape;13527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8" name="Google Shape;13528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9" name="Google Shape;13529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0" name="Google Shape;13530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1" name="Google Shape;13531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2" name="Google Shape;13532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3" name="Google Shape;13533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4" name="Google Shape;13534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5" name="Google Shape;13535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6" name="Google Shape;13536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7" name="Google Shape;13537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8" name="Google Shape;13538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9" name="Google Shape;13539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0" name="Google Shape;13540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1" name="Google Shape;13541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2" name="Google Shape;13542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3" name="Google Shape;13543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4" name="Google Shape;13544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5" name="Google Shape;13545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6" name="Google Shape;13546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7" name="Google Shape;13547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8" name="Google Shape;13548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9" name="Google Shape;13549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0" name="Google Shape;13550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1" name="Google Shape;13551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2" name="Google Shape;13552;p30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3553" name="Google Shape;13553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4" name="Google Shape;13554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5" name="Google Shape;13555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6" name="Google Shape;13556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7" name="Google Shape;13557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8" name="Google Shape;13558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9" name="Google Shape;13559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0" name="Google Shape;13560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1" name="Google Shape;13561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2" name="Google Shape;13562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3" name="Google Shape;13563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4" name="Google Shape;13564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5" name="Google Shape;13565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6" name="Google Shape;13566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7" name="Google Shape;13567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8" name="Google Shape;13568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9" name="Google Shape;13569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0" name="Google Shape;13570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1" name="Google Shape;13571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2" name="Google Shape;13572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3" name="Google Shape;13573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4" name="Google Shape;13574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5" name="Google Shape;13575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6" name="Google Shape;13576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7" name="Google Shape;13577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8" name="Google Shape;13578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9" name="Google Shape;13579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0" name="Google Shape;13580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1" name="Google Shape;13581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2" name="Google Shape;13582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3" name="Google Shape;13583;p30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3584" name="Google Shape;13584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5" name="Google Shape;13585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6" name="Google Shape;13586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7" name="Google Shape;13587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8" name="Google Shape;13588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9" name="Google Shape;13589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0" name="Google Shape;13590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1" name="Google Shape;13591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5" name="Google Shape;13595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6" name="Google Shape;13596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7" name="Google Shape;13597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8" name="Google Shape;13598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9" name="Google Shape;13599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0" name="Google Shape;13600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1" name="Google Shape;13601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2" name="Google Shape;13602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3" name="Google Shape;13603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4" name="Google Shape;13604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5" name="Google Shape;13605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6" name="Google Shape;13606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7" name="Google Shape;13607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8" name="Google Shape;13608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9" name="Google Shape;13609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0" name="Google Shape;13610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1" name="Google Shape;13611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2" name="Google Shape;13612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3" name="Google Shape;13613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14" name="Google Shape;13614;p30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3615" name="Google Shape;13615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6" name="Google Shape;13616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7" name="Google Shape;13617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8" name="Google Shape;13618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9" name="Google Shape;13619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0" name="Google Shape;13620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1" name="Google Shape;13621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2" name="Google Shape;13622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3" name="Google Shape;13623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4" name="Google Shape;13624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5" name="Google Shape;13625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6" name="Google Shape;13626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7" name="Google Shape;13627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8" name="Google Shape;13628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9" name="Google Shape;13629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0" name="Google Shape;13630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1" name="Google Shape;13631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2" name="Google Shape;13632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3" name="Google Shape;13633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4" name="Google Shape;13634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5" name="Google Shape;13635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6" name="Google Shape;13636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7" name="Google Shape;13637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8" name="Google Shape;13638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9" name="Google Shape;13639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0" name="Google Shape;13640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1" name="Google Shape;13641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2" name="Google Shape;13642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3" name="Google Shape;13643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4" name="Google Shape;13644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45" name="Google Shape;13645;p30"/>
          <p:cNvSpPr/>
          <p:nvPr/>
        </p:nvSpPr>
        <p:spPr>
          <a:xfrm rot="1414719" flipH="1">
            <a:off x="119521" y="218356"/>
            <a:ext cx="884257" cy="78218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6" name="Google Shape;13646;p30"/>
          <p:cNvSpPr/>
          <p:nvPr/>
        </p:nvSpPr>
        <p:spPr>
          <a:xfrm rot="1901786">
            <a:off x="8280898" y="2651514"/>
            <a:ext cx="861028" cy="74530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7" name="Google Shape;13647;p30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8" name="Google Shape;13648;p30"/>
          <p:cNvSpPr txBox="1">
            <a:spLocks noGrp="1"/>
          </p:cNvSpPr>
          <p:nvPr>
            <p:ph type="title"/>
          </p:nvPr>
        </p:nvSpPr>
        <p:spPr>
          <a:xfrm>
            <a:off x="2965650" y="686550"/>
            <a:ext cx="32127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49" name="Google Shape;13649;p30"/>
          <p:cNvSpPr txBox="1">
            <a:spLocks noGrp="1"/>
          </p:cNvSpPr>
          <p:nvPr>
            <p:ph type="subTitle" idx="1"/>
          </p:nvPr>
        </p:nvSpPr>
        <p:spPr>
          <a:xfrm>
            <a:off x="2854650" y="1593625"/>
            <a:ext cx="34347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50" name="Google Shape;13650;p30"/>
          <p:cNvSpPr txBox="1"/>
          <p:nvPr/>
        </p:nvSpPr>
        <p:spPr>
          <a:xfrm>
            <a:off x="2671150" y="3478425"/>
            <a:ext cx="3801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 presentation template was created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Freepik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videos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Vidfy</a:t>
            </a:r>
            <a:endParaRPr sz="11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2" name="Google Shape;13652;p31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3653" name="Google Shape;13653;p31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3654" name="Google Shape;13654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5" name="Google Shape;13655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6" name="Google Shape;13656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7" name="Google Shape;13657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8" name="Google Shape;13658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9" name="Google Shape;13659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0" name="Google Shape;13660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1" name="Google Shape;13661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2" name="Google Shape;13662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3" name="Google Shape;13663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4" name="Google Shape;13664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5" name="Google Shape;13665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6" name="Google Shape;13666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7" name="Google Shape;13667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8" name="Google Shape;13668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9" name="Google Shape;13669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0" name="Google Shape;13670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1" name="Google Shape;13671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2" name="Google Shape;13672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3" name="Google Shape;13673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4" name="Google Shape;13674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5" name="Google Shape;13675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6" name="Google Shape;13676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7" name="Google Shape;13677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8" name="Google Shape;13678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9" name="Google Shape;13679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0" name="Google Shape;13680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1" name="Google Shape;13681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2" name="Google Shape;13682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3" name="Google Shape;13683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84" name="Google Shape;13684;p31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3685" name="Google Shape;13685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6" name="Google Shape;13686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7" name="Google Shape;13687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8" name="Google Shape;13688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9" name="Google Shape;13689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0" name="Google Shape;13690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1" name="Google Shape;13691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2" name="Google Shape;13692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3" name="Google Shape;13693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4" name="Google Shape;13694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5" name="Google Shape;13695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6" name="Google Shape;13696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7" name="Google Shape;13697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8" name="Google Shape;13698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9" name="Google Shape;13699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0" name="Google Shape;13700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1" name="Google Shape;13701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2" name="Google Shape;13702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3" name="Google Shape;13703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4" name="Google Shape;13704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5" name="Google Shape;13705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6" name="Google Shape;13706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7" name="Google Shape;13707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8" name="Google Shape;13708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9" name="Google Shape;13709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0" name="Google Shape;13710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1" name="Google Shape;13711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2" name="Google Shape;13712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3" name="Google Shape;13713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4" name="Google Shape;13714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5" name="Google Shape;13715;p31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3716" name="Google Shape;13716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7" name="Google Shape;13717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8" name="Google Shape;13718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9" name="Google Shape;13719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0" name="Google Shape;13720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1" name="Google Shape;13721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2" name="Google Shape;13722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3" name="Google Shape;13723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4" name="Google Shape;13724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5" name="Google Shape;13725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6" name="Google Shape;13726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7" name="Google Shape;13727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8" name="Google Shape;13728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9" name="Google Shape;13729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0" name="Google Shape;13730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1" name="Google Shape;13731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2" name="Google Shape;13732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3" name="Google Shape;13733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4" name="Google Shape;13734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5" name="Google Shape;13735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6" name="Google Shape;13736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7" name="Google Shape;13737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8" name="Google Shape;13738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9" name="Google Shape;13739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46" name="Google Shape;13746;p31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3747" name="Google Shape;13747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2" name="Google Shape;13752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3" name="Google Shape;13753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4" name="Google Shape;13764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5" name="Google Shape;13765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7" name="Google Shape;13777;p31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778" name="Google Shape;13778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0" name="Google Shape;13780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1" name="Google Shape;13781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2" name="Google Shape;13782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3" name="Google Shape;13783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4" name="Google Shape;13784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5" name="Google Shape;13785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6" name="Google Shape;13786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7" name="Google Shape;13787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8" name="Google Shape;13788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9" name="Google Shape;13789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0" name="Google Shape;13790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1" name="Google Shape;13791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2" name="Google Shape;13792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3" name="Google Shape;13793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4" name="Google Shape;13794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5" name="Google Shape;13795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6" name="Google Shape;13796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7" name="Google Shape;13797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8" name="Google Shape;13798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9" name="Google Shape;13799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0" name="Google Shape;13800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1" name="Google Shape;13801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2" name="Google Shape;13802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3" name="Google Shape;13803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4" name="Google Shape;13804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5" name="Google Shape;13805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6" name="Google Shape;13806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7" name="Google Shape;13807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8" name="Google Shape;13808;p31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3809" name="Google Shape;13809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0" name="Google Shape;13810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1" name="Google Shape;13811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2" name="Google Shape;13812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3" name="Google Shape;13813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4" name="Google Shape;13814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5" name="Google Shape;13815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6" name="Google Shape;13816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7" name="Google Shape;13817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8" name="Google Shape;13818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9" name="Google Shape;13819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0" name="Google Shape;13820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1" name="Google Shape;13821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2" name="Google Shape;13822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3" name="Google Shape;13823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4" name="Google Shape;13824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5" name="Google Shape;13825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6" name="Google Shape;13826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7" name="Google Shape;13827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8" name="Google Shape;13828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9" name="Google Shape;13829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0" name="Google Shape;13830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1" name="Google Shape;13831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2" name="Google Shape;13832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3" name="Google Shape;13833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4" name="Google Shape;13834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5" name="Google Shape;13835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6" name="Google Shape;13836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7" name="Google Shape;13837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8" name="Google Shape;13838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9" name="Google Shape;13839;p31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3840" name="Google Shape;13840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1" name="Google Shape;13841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2" name="Google Shape;13842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3" name="Google Shape;13843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4" name="Google Shape;13844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5" name="Google Shape;13845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6" name="Google Shape;13846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7" name="Google Shape;13847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8" name="Google Shape;13848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9" name="Google Shape;13849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0" name="Google Shape;13850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1" name="Google Shape;13851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2" name="Google Shape;13852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3" name="Google Shape;13853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4" name="Google Shape;13854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5" name="Google Shape;13855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6" name="Google Shape;13856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7" name="Google Shape;13857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8" name="Google Shape;13858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9" name="Google Shape;13859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0" name="Google Shape;13860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1" name="Google Shape;13861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2" name="Google Shape;13862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3" name="Google Shape;13863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4" name="Google Shape;13864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5" name="Google Shape;13865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6" name="Google Shape;13866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7" name="Google Shape;13867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8" name="Google Shape;13868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9" name="Google Shape;13869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0" name="Google Shape;13870;p31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3871" name="Google Shape;13871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2" name="Google Shape;13872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3" name="Google Shape;13873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4" name="Google Shape;13874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5" name="Google Shape;13875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6" name="Google Shape;13876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7" name="Google Shape;13877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8" name="Google Shape;13878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9" name="Google Shape;13879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0" name="Google Shape;13880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1" name="Google Shape;13881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2" name="Google Shape;13882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3" name="Google Shape;13883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4" name="Google Shape;13884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5" name="Google Shape;13885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6" name="Google Shape;13886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7" name="Google Shape;13887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8" name="Google Shape;13888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9" name="Google Shape;13889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0" name="Google Shape;13890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1" name="Google Shape;13891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2" name="Google Shape;13892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1" name="Google Shape;13901;p31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3902" name="Google Shape;13902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8" name="Google Shape;13918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9" name="Google Shape;13919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0" name="Google Shape;13920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1" name="Google Shape;13921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2" name="Google Shape;13922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3" name="Google Shape;13923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4" name="Google Shape;13924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5" name="Google Shape;13925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6" name="Google Shape;13926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7" name="Google Shape;13927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8" name="Google Shape;13928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9" name="Google Shape;13929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0" name="Google Shape;13930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1" name="Google Shape;13931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2" name="Google Shape;13932;p31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3933" name="Google Shape;13933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4" name="Google Shape;13934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5" name="Google Shape;13935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6" name="Google Shape;13936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7" name="Google Shape;13937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8" name="Google Shape;13938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9" name="Google Shape;13939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0" name="Google Shape;13940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1" name="Google Shape;13941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2" name="Google Shape;13942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3" name="Google Shape;13943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4" name="Google Shape;13944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5" name="Google Shape;13945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6" name="Google Shape;13946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7" name="Google Shape;13947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8" name="Google Shape;13948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9" name="Google Shape;13949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0" name="Google Shape;13950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1" name="Google Shape;13951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2" name="Google Shape;13952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3" name="Google Shape;13953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4" name="Google Shape;13954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5" name="Google Shape;13955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6" name="Google Shape;13956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7" name="Google Shape;13957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8" name="Google Shape;13958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9" name="Google Shape;13959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0" name="Google Shape;13960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1" name="Google Shape;13961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2" name="Google Shape;13962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3" name="Google Shape;13963;p31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3964" name="Google Shape;13964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5" name="Google Shape;13965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6" name="Google Shape;13966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7" name="Google Shape;13967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8" name="Google Shape;13968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9" name="Google Shape;13969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0" name="Google Shape;13970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1" name="Google Shape;13971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2" name="Google Shape;13972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3" name="Google Shape;13973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4" name="Google Shape;13974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5" name="Google Shape;13975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6" name="Google Shape;13976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7" name="Google Shape;13977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8" name="Google Shape;13978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9" name="Google Shape;13979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0" name="Google Shape;13980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1" name="Google Shape;13981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2" name="Google Shape;13982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3" name="Google Shape;13983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4" name="Google Shape;13984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5" name="Google Shape;13985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6" name="Google Shape;13986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7" name="Google Shape;13987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8" name="Google Shape;13988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9" name="Google Shape;13989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0" name="Google Shape;13990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1" name="Google Shape;13991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2" name="Google Shape;13992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3" name="Google Shape;13993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4" name="Google Shape;13994;p31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3995" name="Google Shape;13995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6" name="Google Shape;13996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7" name="Google Shape;13997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8" name="Google Shape;13998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9" name="Google Shape;13999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0" name="Google Shape;14000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1" name="Google Shape;14001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2" name="Google Shape;14002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3" name="Google Shape;14003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4" name="Google Shape;14004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5" name="Google Shape;14005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6" name="Google Shape;14006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7" name="Google Shape;14007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8" name="Google Shape;14008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9" name="Google Shape;14009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0" name="Google Shape;14010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1" name="Google Shape;14011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2" name="Google Shape;14012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3" name="Google Shape;14013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4" name="Google Shape;14014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5" name="Google Shape;14015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6" name="Google Shape;14016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7" name="Google Shape;14017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8" name="Google Shape;14018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9" name="Google Shape;14019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0" name="Google Shape;14020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25" name="Google Shape;14025;p31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4026" name="Google Shape;14026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4" name="Google Shape;14044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5" name="Google Shape;14045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0" name="Google Shape;14050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1" name="Google Shape;14051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6" name="Google Shape;14056;p31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4057" name="Google Shape;14057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5" name="Google Shape;14065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6" name="Google Shape;14066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7" name="Google Shape;14067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8" name="Google Shape;14068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9" name="Google Shape;14069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0" name="Google Shape;14070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1" name="Google Shape;14071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2" name="Google Shape;14072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3" name="Google Shape;14073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4" name="Google Shape;14074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5" name="Google Shape;14075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6" name="Google Shape;14076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7" name="Google Shape;14077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8" name="Google Shape;14078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9" name="Google Shape;14079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0" name="Google Shape;14080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1" name="Google Shape;14081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2" name="Google Shape;14082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3" name="Google Shape;14083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4" name="Google Shape;14084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5" name="Google Shape;14085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6" name="Google Shape;14086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7" name="Google Shape;14087;p31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4088" name="Google Shape;14088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089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090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1" name="Google Shape;14091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2" name="Google Shape;14092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3" name="Google Shape;14093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4" name="Google Shape;14094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5" name="Google Shape;14095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6" name="Google Shape;14096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7" name="Google Shape;14097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8" name="Google Shape;14098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9" name="Google Shape;14099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0" name="Google Shape;14100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1" name="Google Shape;14101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2" name="Google Shape;14102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3" name="Google Shape;14103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4" name="Google Shape;14104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5" name="Google Shape;14105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6" name="Google Shape;14106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7" name="Google Shape;14107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8" name="Google Shape;14108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9" name="Google Shape;14109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0" name="Google Shape;14110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1" name="Google Shape;14111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2" name="Google Shape;14112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3" name="Google Shape;14113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4" name="Google Shape;14114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5" name="Google Shape;14115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6" name="Google Shape;14116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7" name="Google Shape;14117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8" name="Google Shape;14118;p31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4119" name="Google Shape;14119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0" name="Google Shape;14120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1" name="Google Shape;14121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2" name="Google Shape;14122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3" name="Google Shape;14123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4" name="Google Shape;14124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5" name="Google Shape;14125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6" name="Google Shape;14126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7" name="Google Shape;14127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8" name="Google Shape;14128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9" name="Google Shape;14129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0" name="Google Shape;14130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1" name="Google Shape;14131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2" name="Google Shape;14132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3" name="Google Shape;14133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4" name="Google Shape;14134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5" name="Google Shape;14135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6" name="Google Shape;14136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7" name="Google Shape;14137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8" name="Google Shape;14138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9" name="Google Shape;14139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0" name="Google Shape;14140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1" name="Google Shape;14141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2" name="Google Shape;14142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3" name="Google Shape;14143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4" name="Google Shape;14144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5" name="Google Shape;14145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6" name="Google Shape;14146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7" name="Google Shape;14147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49" name="Google Shape;14149;p31"/>
          <p:cNvSpPr/>
          <p:nvPr/>
        </p:nvSpPr>
        <p:spPr>
          <a:xfrm rot="892970">
            <a:off x="7852" y="68143"/>
            <a:ext cx="1344400" cy="116371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0" name="Google Shape;14150;p31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1" name="Google Shape;14151;p31"/>
          <p:cNvSpPr/>
          <p:nvPr/>
        </p:nvSpPr>
        <p:spPr>
          <a:xfrm rot="1332871" flipH="1">
            <a:off x="6912457" y="-87734"/>
            <a:ext cx="1299613" cy="1149622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2" name="Google Shape;14152;p31"/>
          <p:cNvSpPr/>
          <p:nvPr/>
        </p:nvSpPr>
        <p:spPr>
          <a:xfrm rot="1901706">
            <a:off x="5998977" y="413528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4" name="Google Shape;14154;p32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4155" name="Google Shape;14155;p32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4156" name="Google Shape;14156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0" name="Google Shape;14160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1" name="Google Shape;14161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2" name="Google Shape;14162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3" name="Google Shape;14163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0" name="Google Shape;14180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1" name="Google Shape;14181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2" name="Google Shape;14182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3" name="Google Shape;14183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6" name="Google Shape;14186;p32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4187" name="Google Shape;14187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9" name="Google Shape;14199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17" name="Google Shape;14217;p32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4218" name="Google Shape;14218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6" name="Google Shape;14226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7" name="Google Shape;14227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0" name="Google Shape;14240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1" name="Google Shape;14241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2" name="Google Shape;14242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3" name="Google Shape;14243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4" name="Google Shape;14244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5" name="Google Shape;14245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6" name="Google Shape;14246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7" name="Google Shape;14247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8" name="Google Shape;14248;p32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4249" name="Google Shape;14249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0" name="Google Shape;14250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1" name="Google Shape;14251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2" name="Google Shape;14252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3" name="Google Shape;14253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4" name="Google Shape;14254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5" name="Google Shape;14255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6" name="Google Shape;14256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7" name="Google Shape;14257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8" name="Google Shape;14258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9" name="Google Shape;14259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0" name="Google Shape;14260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1" name="Google Shape;14261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2" name="Google Shape;14262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3" name="Google Shape;14263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4" name="Google Shape;14264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5" name="Google Shape;14265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6" name="Google Shape;14266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7" name="Google Shape;14267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8" name="Google Shape;14268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9" name="Google Shape;14269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0" name="Google Shape;14270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1" name="Google Shape;14271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2" name="Google Shape;14272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3" name="Google Shape;14273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4" name="Google Shape;14274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5" name="Google Shape;14275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6" name="Google Shape;14276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7" name="Google Shape;14277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8" name="Google Shape;14278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9" name="Google Shape;14279;p32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4280" name="Google Shape;14280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1" name="Google Shape;14281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2" name="Google Shape;14282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3" name="Google Shape;14283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4" name="Google Shape;14284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5" name="Google Shape;14285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6" name="Google Shape;14286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7" name="Google Shape;14287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8" name="Google Shape;14288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9" name="Google Shape;14289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0" name="Google Shape;14290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1" name="Google Shape;14291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2" name="Google Shape;14292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3" name="Google Shape;14293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4" name="Google Shape;14294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5" name="Google Shape;14295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6" name="Google Shape;14296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7" name="Google Shape;14297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8" name="Google Shape;14298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9" name="Google Shape;14299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0" name="Google Shape;14300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1" name="Google Shape;14301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2" name="Google Shape;14302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3" name="Google Shape;14303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4" name="Google Shape;14304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5" name="Google Shape;14305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6" name="Google Shape;14306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7" name="Google Shape;14307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8" name="Google Shape;14308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9" name="Google Shape;14309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0" name="Google Shape;14310;p32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4311" name="Google Shape;14311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2" name="Google Shape;14312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3" name="Google Shape;14313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4" name="Google Shape;14314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5" name="Google Shape;14315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6" name="Google Shape;14316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7" name="Google Shape;14317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8" name="Google Shape;14318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9" name="Google Shape;14319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0" name="Google Shape;14320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1" name="Google Shape;14321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2" name="Google Shape;14322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3" name="Google Shape;14323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4" name="Google Shape;14324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5" name="Google Shape;14325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6" name="Google Shape;14326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7" name="Google Shape;14327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8" name="Google Shape;14328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9" name="Google Shape;14329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0" name="Google Shape;14330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1" name="Google Shape;14331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2" name="Google Shape;14332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3" name="Google Shape;14333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4" name="Google Shape;14334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5" name="Google Shape;14335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6" name="Google Shape;14336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7" name="Google Shape;14337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8" name="Google Shape;14338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9" name="Google Shape;14339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0" name="Google Shape;14340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1" name="Google Shape;14341;p32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4342" name="Google Shape;14342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3" name="Google Shape;14343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4" name="Google Shape;14344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5" name="Google Shape;14345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6" name="Google Shape;14346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7" name="Google Shape;14347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8" name="Google Shape;14348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9" name="Google Shape;14349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0" name="Google Shape;14350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1" name="Google Shape;14351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2" name="Google Shape;14352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3" name="Google Shape;14353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4" name="Google Shape;14354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5" name="Google Shape;14355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6" name="Google Shape;14356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7" name="Google Shape;14357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8" name="Google Shape;14358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9" name="Google Shape;14359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0" name="Google Shape;14360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1" name="Google Shape;14361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2" name="Google Shape;14362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3" name="Google Shape;14363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4" name="Google Shape;14364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5" name="Google Shape;14365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6" name="Google Shape;14366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7" name="Google Shape;14367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8" name="Google Shape;14368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9" name="Google Shape;14369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0" name="Google Shape;14370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1" name="Google Shape;14371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72" name="Google Shape;14372;p32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4373" name="Google Shape;14373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4" name="Google Shape;14374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5" name="Google Shape;14375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6" name="Google Shape;14376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0" name="Google Shape;14380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1" name="Google Shape;14381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2" name="Google Shape;14382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3" name="Google Shape;14383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4" name="Google Shape;14384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14385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6" name="Google Shape;14386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7" name="Google Shape;14387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8" name="Google Shape;14388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9" name="Google Shape;14389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0" name="Google Shape;14390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1" name="Google Shape;14391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2" name="Google Shape;14392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3" name="Google Shape;14393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4" name="Google Shape;14394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5" name="Google Shape;14395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6" name="Google Shape;14396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7" name="Google Shape;14397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8" name="Google Shape;14398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9" name="Google Shape;14399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0" name="Google Shape;14400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1" name="Google Shape;14401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2" name="Google Shape;14402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03" name="Google Shape;14403;p32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4404" name="Google Shape;14404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5" name="Google Shape;14405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6" name="Google Shape;14406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7" name="Google Shape;14407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8" name="Google Shape;14408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9" name="Google Shape;14409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0" name="Google Shape;14410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1" name="Google Shape;14411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2" name="Google Shape;14412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3" name="Google Shape;14413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4" name="Google Shape;14414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5" name="Google Shape;14415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6" name="Google Shape;14416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7" name="Google Shape;14417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8" name="Google Shape;14418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9" name="Google Shape;14419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0" name="Google Shape;14420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1" name="Google Shape;14421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2" name="Google Shape;14422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3" name="Google Shape;14423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4" name="Google Shape;14424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5" name="Google Shape;14425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6" name="Google Shape;14426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7" name="Google Shape;14427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8" name="Google Shape;14428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9" name="Google Shape;14429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0" name="Google Shape;14430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1" name="Google Shape;14431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2" name="Google Shape;14432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3" name="Google Shape;14433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34" name="Google Shape;14434;p32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4435" name="Google Shape;14435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6" name="Google Shape;14436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7" name="Google Shape;14437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8" name="Google Shape;14438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9" name="Google Shape;14439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0" name="Google Shape;14440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1" name="Google Shape;14441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2" name="Google Shape;14442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3" name="Google Shape;14443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4" name="Google Shape;14444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5" name="Google Shape;14445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6" name="Google Shape;14446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7" name="Google Shape;14447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8" name="Google Shape;14448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9" name="Google Shape;14449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0" name="Google Shape;14450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1" name="Google Shape;14451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2" name="Google Shape;14452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3" name="Google Shape;14453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4" name="Google Shape;14454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5" name="Google Shape;14455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6" name="Google Shape;14456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7" name="Google Shape;14457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8" name="Google Shape;14458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9" name="Google Shape;14459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0" name="Google Shape;14460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1" name="Google Shape;14461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2" name="Google Shape;14462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3" name="Google Shape;14463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4" name="Google Shape;14464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5" name="Google Shape;14465;p32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4466" name="Google Shape;14466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7" name="Google Shape;14467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8" name="Google Shape;14468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9" name="Google Shape;14469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0" name="Google Shape;14470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1" name="Google Shape;14471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2" name="Google Shape;14472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3" name="Google Shape;14473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4" name="Google Shape;14474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5" name="Google Shape;14475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6" name="Google Shape;14476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7" name="Google Shape;14477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8" name="Google Shape;14478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9" name="Google Shape;14479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0" name="Google Shape;14480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1" name="Google Shape;14481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2" name="Google Shape;14482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3" name="Google Shape;14483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4" name="Google Shape;14484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5" name="Google Shape;14485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6" name="Google Shape;14486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7" name="Google Shape;14487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8" name="Google Shape;14488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9" name="Google Shape;14489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0" name="Google Shape;14490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1" name="Google Shape;14491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2" name="Google Shape;14492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3" name="Google Shape;14493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4" name="Google Shape;14494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5" name="Google Shape;14495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6" name="Google Shape;14496;p32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4497" name="Google Shape;14497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8" name="Google Shape;14498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9" name="Google Shape;14499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0" name="Google Shape;14500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1" name="Google Shape;14501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2" name="Google Shape;14502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3" name="Google Shape;14503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4" name="Google Shape;14504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5" name="Google Shape;14505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6" name="Google Shape;14506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7" name="Google Shape;14507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8" name="Google Shape;14508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9" name="Google Shape;14509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0" name="Google Shape;14510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1" name="Google Shape;14511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2" name="Google Shape;14512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3" name="Google Shape;14513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4" name="Google Shape;14514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5" name="Google Shape;14515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6" name="Google Shape;14516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7" name="Google Shape;14517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8" name="Google Shape;14518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9" name="Google Shape;14519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0" name="Google Shape;14520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1" name="Google Shape;14521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2" name="Google Shape;14522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3" name="Google Shape;14523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4" name="Google Shape;14524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5" name="Google Shape;14525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6" name="Google Shape;14526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7" name="Google Shape;14527;p32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4528" name="Google Shape;14528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9" name="Google Shape;14529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0" name="Google Shape;14530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1" name="Google Shape;14531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2" name="Google Shape;14532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3" name="Google Shape;14533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4" name="Google Shape;14534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5" name="Google Shape;14535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6" name="Google Shape;14536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7" name="Google Shape;14537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8" name="Google Shape;14538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9" name="Google Shape;14539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0" name="Google Shape;14540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2" name="Google Shape;14542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3" name="Google Shape;14543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4" name="Google Shape;14544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6" name="Google Shape;14546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7" name="Google Shape;14547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8" name="Google Shape;14548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9" name="Google Shape;14549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0" name="Google Shape;14550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1" name="Google Shape;14551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2" name="Google Shape;14552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3" name="Google Shape;14553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4" name="Google Shape;14554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6" name="Google Shape;14556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7" name="Google Shape;14557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8" name="Google Shape;14558;p32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4559" name="Google Shape;14559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0" name="Google Shape;14560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1" name="Google Shape;14561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2" name="Google Shape;14562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3" name="Google Shape;14563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4" name="Google Shape;14564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5" name="Google Shape;14565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6" name="Google Shape;14566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7" name="Google Shape;14567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8" name="Google Shape;14568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9" name="Google Shape;14569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0" name="Google Shape;14570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1" name="Google Shape;14571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2" name="Google Shape;14572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3" name="Google Shape;14573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4" name="Google Shape;14574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5" name="Google Shape;14575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6" name="Google Shape;14576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7" name="Google Shape;14577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8" name="Google Shape;14578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9" name="Google Shape;14579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0" name="Google Shape;14580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1" name="Google Shape;14581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2" name="Google Shape;14582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3" name="Google Shape;14583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4" name="Google Shape;14584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5" name="Google Shape;14585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6" name="Google Shape;14586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7" name="Google Shape;14587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8" name="Google Shape;14588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89" name="Google Shape;14589;p32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4590" name="Google Shape;14590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1" name="Google Shape;14591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2" name="Google Shape;14592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3" name="Google Shape;14593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4" name="Google Shape;14594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5" name="Google Shape;14595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6" name="Google Shape;14596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7" name="Google Shape;14597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8" name="Google Shape;14598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9" name="Google Shape;14599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0" name="Google Shape;14600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1" name="Google Shape;14601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2" name="Google Shape;14602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3" name="Google Shape;14603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4" name="Google Shape;14604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5" name="Google Shape;14605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6" name="Google Shape;14606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7" name="Google Shape;14607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8" name="Google Shape;14608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9" name="Google Shape;14609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0" name="Google Shape;14610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1" name="Google Shape;14611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2" name="Google Shape;14612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3" name="Google Shape;14613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4" name="Google Shape;14614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5" name="Google Shape;14615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6" name="Google Shape;14616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7" name="Google Shape;14617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8" name="Google Shape;14618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9" name="Google Shape;14619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0" name="Google Shape;14620;p32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4621" name="Google Shape;14621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2" name="Google Shape;14622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3" name="Google Shape;14623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4" name="Google Shape;14624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5" name="Google Shape;14625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6" name="Google Shape;14626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7" name="Google Shape;14627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8" name="Google Shape;14628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9" name="Google Shape;14629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0" name="Google Shape;14630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1" name="Google Shape;14631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2" name="Google Shape;14632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3" name="Google Shape;14633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4" name="Google Shape;14634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5" name="Google Shape;14635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6" name="Google Shape;14636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7" name="Google Shape;14637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8" name="Google Shape;14638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9" name="Google Shape;14639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0" name="Google Shape;14640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1" name="Google Shape;14641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2" name="Google Shape;14642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3" name="Google Shape;14643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4" name="Google Shape;14644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5" name="Google Shape;14645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6" name="Google Shape;14646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7" name="Google Shape;14647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8" name="Google Shape;14648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9" name="Google Shape;14649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0" name="Google Shape;14650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51" name="Google Shape;14651;p32"/>
          <p:cNvSpPr/>
          <p:nvPr/>
        </p:nvSpPr>
        <p:spPr>
          <a:xfrm rot="1332867" flipH="1">
            <a:off x="-332306" y="-516364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2" name="Google Shape;14652;p32"/>
          <p:cNvSpPr/>
          <p:nvPr/>
        </p:nvSpPr>
        <p:spPr>
          <a:xfrm rot="1901706">
            <a:off x="7359227" y="-247545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3" name="Google Shape;14653;p32"/>
          <p:cNvSpPr/>
          <p:nvPr/>
        </p:nvSpPr>
        <p:spPr>
          <a:xfrm rot="3965777">
            <a:off x="8578217" y="3140701"/>
            <a:ext cx="861055" cy="74527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4" name="Google Shape;14654;p32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 rot="1332867" flipH="1">
            <a:off x="329144" y="268986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rot="1901706">
            <a:off x="7605352" y="3373717"/>
            <a:ext cx="1426916" cy="123535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3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516" name="Google Shape;516;p3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517" name="Google Shape;517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548" name="Google Shape;548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579" name="Google Shape;579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610" name="Google Shape;610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641" name="Google Shape;641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672" name="Google Shape;672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3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703" name="Google Shape;703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" name="Google Shape;733;p3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734" name="Google Shape;734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765" name="Google Shape;765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796" name="Google Shape;796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3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827" name="Google Shape;827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3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858" name="Google Shape;858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889" name="Google Shape;889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3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920" name="Google Shape;920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3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951" name="Google Shape;951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982" name="Google Shape;982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3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4" name="Google Shape;1014;p3"/>
          <p:cNvSpPr txBox="1">
            <a:spLocks noGrp="1"/>
          </p:cNvSpPr>
          <p:nvPr>
            <p:ph type="title" idx="2" hasCustomPrompt="1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5" name="Google Shape;1015;p3"/>
          <p:cNvSpPr txBox="1">
            <a:spLocks noGrp="1"/>
          </p:cNvSpPr>
          <p:nvPr>
            <p:ph type="subTitle" idx="1"/>
          </p:nvPr>
        </p:nvSpPr>
        <p:spPr>
          <a:xfrm>
            <a:off x="2391700" y="3271113"/>
            <a:ext cx="43605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5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522" name="Google Shape;1522;p5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523" name="Google Shape;1523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3" name="Google Shape;1553;p5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554" name="Google Shape;1554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" name="Google Shape;1584;p5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585" name="Google Shape;1585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5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616" name="Google Shape;1616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7" name="Google Shape;1677;p5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678" name="Google Shape;1678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8" name="Google Shape;1708;p5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709" name="Google Shape;1709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9" name="Google Shape;1739;p5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740" name="Google Shape;1740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1" name="Google Shape;1801;p5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802" name="Google Shape;1802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2" name="Google Shape;1832;p5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833" name="Google Shape;1833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3" name="Google Shape;1863;p5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864" name="Google Shape;1864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5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926" name="Google Shape;1926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5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957" name="Google Shape;1957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7" name="Google Shape;1987;p5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988" name="Google Shape;1988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8" name="Google Shape;2018;p5"/>
          <p:cNvSpPr/>
          <p:nvPr/>
        </p:nvSpPr>
        <p:spPr>
          <a:xfrm rot="1414677" flipH="1">
            <a:off x="76774" y="3626346"/>
            <a:ext cx="1674477" cy="1481159"/>
          </a:xfrm>
          <a:prstGeom prst="flowChartPreparation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5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5"/>
          <p:cNvSpPr txBox="1">
            <a:spLocks noGrp="1"/>
          </p:cNvSpPr>
          <p:nvPr>
            <p:ph type="subTitle" idx="1"/>
          </p:nvPr>
        </p:nvSpPr>
        <p:spPr>
          <a:xfrm>
            <a:off x="4746151" y="2437992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21" name="Google Shape;2021;p5"/>
          <p:cNvSpPr txBox="1">
            <a:spLocks noGrp="1"/>
          </p:cNvSpPr>
          <p:nvPr>
            <p:ph type="subTitle" idx="2"/>
          </p:nvPr>
        </p:nvSpPr>
        <p:spPr>
          <a:xfrm>
            <a:off x="4924950" y="3012597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2" name="Google Shape;2022;p5"/>
          <p:cNvSpPr txBox="1">
            <a:spLocks noGrp="1"/>
          </p:cNvSpPr>
          <p:nvPr>
            <p:ph type="subTitle" idx="3"/>
          </p:nvPr>
        </p:nvSpPr>
        <p:spPr>
          <a:xfrm>
            <a:off x="1248750" y="2427551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23" name="Google Shape;2023;p5"/>
          <p:cNvSpPr txBox="1">
            <a:spLocks noGrp="1"/>
          </p:cNvSpPr>
          <p:nvPr>
            <p:ph type="subTitle" idx="4"/>
          </p:nvPr>
        </p:nvSpPr>
        <p:spPr>
          <a:xfrm>
            <a:off x="1427538" y="3007050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4" name="Google Shape;2024;p5"/>
          <p:cNvSpPr/>
          <p:nvPr/>
        </p:nvSpPr>
        <p:spPr>
          <a:xfrm rot="1901706">
            <a:off x="4168477" y="4077355"/>
            <a:ext cx="1426916" cy="123535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6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2027" name="Google Shape;2027;p6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2028" name="Google Shape;2028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6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2059" name="Google Shape;2059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9" name="Google Shape;2089;p6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2090" name="Google Shape;2090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6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2121" name="Google Shape;2121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1" name="Google Shape;2151;p6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2152" name="Google Shape;2152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2" name="Google Shape;2182;p6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2183" name="Google Shape;2183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6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2214" name="Google Shape;2214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4" name="Google Shape;2244;p6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245" name="Google Shape;2245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5" name="Google Shape;2275;p6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276" name="Google Shape;2276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6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307" name="Google Shape;2307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6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2338" name="Google Shape;2338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6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2369" name="Google Shape;2369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6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2400" name="Google Shape;2400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0" name="Google Shape;2430;p6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2431" name="Google Shape;2431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1" name="Google Shape;2461;p6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2462" name="Google Shape;2462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6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2493" name="Google Shape;2493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3" name="Google Shape;2523;p6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6" name="Google Shape;2526;p7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2527" name="Google Shape;2527;p7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2528" name="Google Shape;2528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8" name="Google Shape;2558;p7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2559" name="Google Shape;2559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9" name="Google Shape;2589;p7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2590" name="Google Shape;2590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0" name="Google Shape;2620;p7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2621" name="Google Shape;2621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1" name="Google Shape;2651;p7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2652" name="Google Shape;2652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2" name="Google Shape;2682;p7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2683" name="Google Shape;2683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7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2714" name="Google Shape;2714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7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745" name="Google Shape;2745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5" name="Google Shape;2775;p7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776" name="Google Shape;2776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6" name="Google Shape;2806;p7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807" name="Google Shape;2807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7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2838" name="Google Shape;2838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8" name="Google Shape;2868;p7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2869" name="Google Shape;2869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9" name="Google Shape;2899;p7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2900" name="Google Shape;2900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7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2931" name="Google Shape;2931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1" name="Google Shape;2961;p7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2962" name="Google Shape;2962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2" name="Google Shape;2992;p7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2993" name="Google Shape;2993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23" name="Google Shape;3023;p7"/>
          <p:cNvSpPr/>
          <p:nvPr/>
        </p:nvSpPr>
        <p:spPr>
          <a:xfrm rot="1800000">
            <a:off x="7505000" y="3938139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7"/>
          <p:cNvSpPr/>
          <p:nvPr/>
        </p:nvSpPr>
        <p:spPr>
          <a:xfrm rot="1901627">
            <a:off x="194223" y="-10953"/>
            <a:ext cx="1800984" cy="1559303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7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"/>
          <p:cNvSpPr txBox="1">
            <a:spLocks noGrp="1"/>
          </p:cNvSpPr>
          <p:nvPr>
            <p:ph type="title"/>
          </p:nvPr>
        </p:nvSpPr>
        <p:spPr>
          <a:xfrm>
            <a:off x="2361750" y="684250"/>
            <a:ext cx="4420500" cy="5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27" name="Google Shape;3027;p7"/>
          <p:cNvSpPr txBox="1">
            <a:spLocks noGrp="1"/>
          </p:cNvSpPr>
          <p:nvPr>
            <p:ph type="subTitle" idx="1"/>
          </p:nvPr>
        </p:nvSpPr>
        <p:spPr>
          <a:xfrm>
            <a:off x="1051625" y="1721875"/>
            <a:ext cx="4162200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0" name="Google Shape;4540;p13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4541" name="Google Shape;4541;p13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4542" name="Google Shape;4542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2" name="Google Shape;4572;p13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4573" name="Google Shape;4573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3" name="Google Shape;4603;p13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4604" name="Google Shape;4604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4" name="Google Shape;4634;p13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4635" name="Google Shape;4635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5" name="Google Shape;4665;p13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4666" name="Google Shape;4666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6" name="Google Shape;4696;p13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4697" name="Google Shape;4697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7" name="Google Shape;4727;p13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4728" name="Google Shape;4728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8" name="Google Shape;4758;p13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4759" name="Google Shape;4759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9" name="Google Shape;4789;p13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4790" name="Google Shape;4790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13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4821" name="Google Shape;4821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1" name="Google Shape;4851;p13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4852" name="Google Shape;4852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2" name="Google Shape;4882;p13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4883" name="Google Shape;4883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3" name="Google Shape;4913;p13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4914" name="Google Shape;4914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4" name="Google Shape;4944;p13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4945" name="Google Shape;4945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5" name="Google Shape;4975;p13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4976" name="Google Shape;4976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6" name="Google Shape;5006;p13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5007" name="Google Shape;5007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37" name="Google Shape;5037;p13"/>
          <p:cNvSpPr/>
          <p:nvPr/>
        </p:nvSpPr>
        <p:spPr>
          <a:xfrm rot="1332867" flipH="1">
            <a:off x="-332306" y="-516364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8" name="Google Shape;5038;p13"/>
          <p:cNvSpPr/>
          <p:nvPr/>
        </p:nvSpPr>
        <p:spPr>
          <a:xfrm rot="1901706">
            <a:off x="7359227" y="-247545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9" name="Google Shape;5039;p13"/>
          <p:cNvSpPr/>
          <p:nvPr/>
        </p:nvSpPr>
        <p:spPr>
          <a:xfrm rot="3965777">
            <a:off x="8578217" y="3140701"/>
            <a:ext cx="861055" cy="74527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0" name="Google Shape;5040;p13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1" name="Google Shape;5041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8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42" name="Google Shape;5042;p13"/>
          <p:cNvSpPr txBox="1">
            <a:spLocks noGrp="1"/>
          </p:cNvSpPr>
          <p:nvPr>
            <p:ph type="subTitle" idx="1"/>
          </p:nvPr>
        </p:nvSpPr>
        <p:spPr>
          <a:xfrm>
            <a:off x="621200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3" name="Google Shape;5043;p13"/>
          <p:cNvSpPr txBox="1">
            <a:spLocks noGrp="1"/>
          </p:cNvSpPr>
          <p:nvPr>
            <p:ph type="subTitle" idx="2"/>
          </p:nvPr>
        </p:nvSpPr>
        <p:spPr>
          <a:xfrm>
            <a:off x="621200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44" name="Google Shape;5044;p13"/>
          <p:cNvSpPr txBox="1">
            <a:spLocks noGrp="1"/>
          </p:cNvSpPr>
          <p:nvPr>
            <p:ph type="title" idx="3" hasCustomPrompt="1"/>
          </p:nvPr>
        </p:nvSpPr>
        <p:spPr>
          <a:xfrm>
            <a:off x="1393575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5" name="Google Shape;5045;p13"/>
          <p:cNvSpPr txBox="1">
            <a:spLocks noGrp="1"/>
          </p:cNvSpPr>
          <p:nvPr>
            <p:ph type="subTitle" idx="4"/>
          </p:nvPr>
        </p:nvSpPr>
        <p:spPr>
          <a:xfrm>
            <a:off x="3280088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6" name="Google Shape;5046;p13"/>
          <p:cNvSpPr txBox="1">
            <a:spLocks noGrp="1"/>
          </p:cNvSpPr>
          <p:nvPr>
            <p:ph type="subTitle" idx="5"/>
          </p:nvPr>
        </p:nvSpPr>
        <p:spPr>
          <a:xfrm>
            <a:off x="3280088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47" name="Google Shape;5047;p13"/>
          <p:cNvSpPr txBox="1">
            <a:spLocks noGrp="1"/>
          </p:cNvSpPr>
          <p:nvPr>
            <p:ph type="title" idx="6" hasCustomPrompt="1"/>
          </p:nvPr>
        </p:nvSpPr>
        <p:spPr>
          <a:xfrm>
            <a:off x="4052400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8" name="Google Shape;5048;p13"/>
          <p:cNvSpPr txBox="1">
            <a:spLocks noGrp="1"/>
          </p:cNvSpPr>
          <p:nvPr>
            <p:ph type="subTitle" idx="7"/>
          </p:nvPr>
        </p:nvSpPr>
        <p:spPr>
          <a:xfrm>
            <a:off x="5939000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9" name="Google Shape;5049;p13"/>
          <p:cNvSpPr txBox="1">
            <a:spLocks noGrp="1"/>
          </p:cNvSpPr>
          <p:nvPr>
            <p:ph type="subTitle" idx="8"/>
          </p:nvPr>
        </p:nvSpPr>
        <p:spPr>
          <a:xfrm>
            <a:off x="5939000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0" name="Google Shape;5050;p13"/>
          <p:cNvSpPr txBox="1">
            <a:spLocks noGrp="1"/>
          </p:cNvSpPr>
          <p:nvPr>
            <p:ph type="title" idx="9" hasCustomPrompt="1"/>
          </p:nvPr>
        </p:nvSpPr>
        <p:spPr>
          <a:xfrm>
            <a:off x="6711350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1" name="Google Shape;5051;p13"/>
          <p:cNvSpPr txBox="1">
            <a:spLocks noGrp="1"/>
          </p:cNvSpPr>
          <p:nvPr>
            <p:ph type="subTitle" idx="13"/>
          </p:nvPr>
        </p:nvSpPr>
        <p:spPr>
          <a:xfrm>
            <a:off x="621200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2" name="Google Shape;5052;p13"/>
          <p:cNvSpPr txBox="1">
            <a:spLocks noGrp="1"/>
          </p:cNvSpPr>
          <p:nvPr>
            <p:ph type="subTitle" idx="14"/>
          </p:nvPr>
        </p:nvSpPr>
        <p:spPr>
          <a:xfrm>
            <a:off x="621200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3" name="Google Shape;5053;p13"/>
          <p:cNvSpPr txBox="1">
            <a:spLocks noGrp="1"/>
          </p:cNvSpPr>
          <p:nvPr>
            <p:ph type="title" idx="15" hasCustomPrompt="1"/>
          </p:nvPr>
        </p:nvSpPr>
        <p:spPr>
          <a:xfrm>
            <a:off x="1364175" y="3151925"/>
            <a:ext cx="10980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4" name="Google Shape;5054;p13"/>
          <p:cNvSpPr txBox="1">
            <a:spLocks noGrp="1"/>
          </p:cNvSpPr>
          <p:nvPr>
            <p:ph type="subTitle" idx="16"/>
          </p:nvPr>
        </p:nvSpPr>
        <p:spPr>
          <a:xfrm>
            <a:off x="3280088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5" name="Google Shape;5055;p13"/>
          <p:cNvSpPr txBox="1">
            <a:spLocks noGrp="1"/>
          </p:cNvSpPr>
          <p:nvPr>
            <p:ph type="subTitle" idx="17"/>
          </p:nvPr>
        </p:nvSpPr>
        <p:spPr>
          <a:xfrm>
            <a:off x="3280088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6" name="Google Shape;5056;p13"/>
          <p:cNvSpPr txBox="1">
            <a:spLocks noGrp="1"/>
          </p:cNvSpPr>
          <p:nvPr>
            <p:ph type="title" idx="18" hasCustomPrompt="1"/>
          </p:nvPr>
        </p:nvSpPr>
        <p:spPr>
          <a:xfrm>
            <a:off x="4052397" y="3151925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7" name="Google Shape;5057;p13"/>
          <p:cNvSpPr txBox="1">
            <a:spLocks noGrp="1"/>
          </p:cNvSpPr>
          <p:nvPr>
            <p:ph type="subTitle" idx="19"/>
          </p:nvPr>
        </p:nvSpPr>
        <p:spPr>
          <a:xfrm>
            <a:off x="5939000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8" name="Google Shape;5058;p13"/>
          <p:cNvSpPr txBox="1">
            <a:spLocks noGrp="1"/>
          </p:cNvSpPr>
          <p:nvPr>
            <p:ph type="subTitle" idx="20"/>
          </p:nvPr>
        </p:nvSpPr>
        <p:spPr>
          <a:xfrm>
            <a:off x="5939000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9" name="Google Shape;50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711349" y="3151925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0" name="Google Shape;5570;p15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5571" name="Google Shape;5571;p15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5572" name="Google Shape;5572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2" name="Google Shape;5602;p15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5603" name="Google Shape;5603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3" name="Google Shape;5633;p15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5634" name="Google Shape;5634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4" name="Google Shape;5664;p15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5665" name="Google Shape;5665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5" name="Google Shape;5695;p15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5696" name="Google Shape;5696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6" name="Google Shape;5726;p15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5727" name="Google Shape;5727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7" name="Google Shape;5757;p15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5758" name="Google Shape;5758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8" name="Google Shape;5788;p15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5789" name="Google Shape;5789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9" name="Google Shape;5819;p15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5820" name="Google Shape;5820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0" name="Google Shape;5850;p15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5851" name="Google Shape;5851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1" name="Google Shape;5881;p15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5882" name="Google Shape;5882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2" name="Google Shape;5912;p15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5913" name="Google Shape;5913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3" name="Google Shape;5943;p15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5944" name="Google Shape;5944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4" name="Google Shape;5974;p15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5975" name="Google Shape;5975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5" name="Google Shape;6005;p15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6006" name="Google Shape;6006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6" name="Google Shape;6036;p15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6037" name="Google Shape;6037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67" name="Google Shape;6067;p15"/>
          <p:cNvSpPr/>
          <p:nvPr/>
        </p:nvSpPr>
        <p:spPr>
          <a:xfrm rot="1332857" flipH="1">
            <a:off x="6087652" y="3703483"/>
            <a:ext cx="1592797" cy="1408957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15"/>
          <p:cNvSpPr/>
          <p:nvPr/>
        </p:nvSpPr>
        <p:spPr>
          <a:xfrm rot="2320565">
            <a:off x="433362" y="-32821"/>
            <a:ext cx="1814161" cy="1570390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9" name="Google Shape;6069;p15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0" name="Google Shape;6070;p15"/>
          <p:cNvSpPr txBox="1">
            <a:spLocks noGrp="1"/>
          </p:cNvSpPr>
          <p:nvPr>
            <p:ph type="subTitle" idx="1"/>
          </p:nvPr>
        </p:nvSpPr>
        <p:spPr>
          <a:xfrm>
            <a:off x="5017950" y="1771925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71" name="Google Shape;6071;p15"/>
          <p:cNvSpPr txBox="1">
            <a:spLocks noGrp="1"/>
          </p:cNvSpPr>
          <p:nvPr>
            <p:ph type="subTitle" idx="2"/>
          </p:nvPr>
        </p:nvSpPr>
        <p:spPr>
          <a:xfrm>
            <a:off x="5017950" y="2356972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2" name="Google Shape;6072;p15"/>
          <p:cNvSpPr txBox="1">
            <a:spLocks noGrp="1"/>
          </p:cNvSpPr>
          <p:nvPr>
            <p:ph type="subTitle" idx="3"/>
          </p:nvPr>
        </p:nvSpPr>
        <p:spPr>
          <a:xfrm>
            <a:off x="1334550" y="1771925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73" name="Google Shape;6073;p15"/>
          <p:cNvSpPr txBox="1">
            <a:spLocks noGrp="1"/>
          </p:cNvSpPr>
          <p:nvPr>
            <p:ph type="subTitle" idx="4"/>
          </p:nvPr>
        </p:nvSpPr>
        <p:spPr>
          <a:xfrm>
            <a:off x="1334538" y="2356972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_1_1">
    <p:spTree>
      <p:nvGrpSpPr>
        <p:cNvPr id="1" name="Shape 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8" name="Google Shape;6578;p17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6579" name="Google Shape;6579;p17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6580" name="Google Shape;6580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0" name="Google Shape;6610;p17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6611" name="Google Shape;6611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1" name="Google Shape;6641;p17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6642" name="Google Shape;6642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2" name="Google Shape;6672;p17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6673" name="Google Shape;6673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3" name="Google Shape;6703;p17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6704" name="Google Shape;6704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4" name="Google Shape;6734;p17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6735" name="Google Shape;6735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5" name="Google Shape;6765;p17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6766" name="Google Shape;6766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6" name="Google Shape;6796;p17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6797" name="Google Shape;6797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7" name="Google Shape;6827;p17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6828" name="Google Shape;6828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8" name="Google Shape;6858;p17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6859" name="Google Shape;6859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9" name="Google Shape;6889;p17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6890" name="Google Shape;6890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0" name="Google Shape;6920;p17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6921" name="Google Shape;6921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1" name="Google Shape;6951;p17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6952" name="Google Shape;6952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2" name="Google Shape;6982;p17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6983" name="Google Shape;6983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3" name="Google Shape;7013;p17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7014" name="Google Shape;7014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4" name="Google Shape;7044;p17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7045" name="Google Shape;7045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75" name="Google Shape;7075;p17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6" name="Google Shape;7076;p17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17"/>
          <p:cNvSpPr txBox="1">
            <a:spLocks noGrp="1"/>
          </p:cNvSpPr>
          <p:nvPr>
            <p:ph type="subTitle" idx="1"/>
          </p:nvPr>
        </p:nvSpPr>
        <p:spPr>
          <a:xfrm>
            <a:off x="849713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78" name="Google Shape;7078;p17"/>
          <p:cNvSpPr txBox="1">
            <a:spLocks noGrp="1"/>
          </p:cNvSpPr>
          <p:nvPr>
            <p:ph type="subTitle" idx="2"/>
          </p:nvPr>
        </p:nvSpPr>
        <p:spPr>
          <a:xfrm>
            <a:off x="849688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79" name="Google Shape;7079;p17"/>
          <p:cNvSpPr txBox="1">
            <a:spLocks noGrp="1"/>
          </p:cNvSpPr>
          <p:nvPr>
            <p:ph type="subTitle" idx="3"/>
          </p:nvPr>
        </p:nvSpPr>
        <p:spPr>
          <a:xfrm>
            <a:off x="3452813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80" name="Google Shape;7080;p17"/>
          <p:cNvSpPr txBox="1">
            <a:spLocks noGrp="1"/>
          </p:cNvSpPr>
          <p:nvPr>
            <p:ph type="subTitle" idx="4"/>
          </p:nvPr>
        </p:nvSpPr>
        <p:spPr>
          <a:xfrm>
            <a:off x="3452788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81" name="Google Shape;7081;p17"/>
          <p:cNvSpPr txBox="1">
            <a:spLocks noGrp="1"/>
          </p:cNvSpPr>
          <p:nvPr>
            <p:ph type="subTitle" idx="5"/>
          </p:nvPr>
        </p:nvSpPr>
        <p:spPr>
          <a:xfrm>
            <a:off x="6055888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82" name="Google Shape;7082;p17"/>
          <p:cNvSpPr txBox="1">
            <a:spLocks noGrp="1"/>
          </p:cNvSpPr>
          <p:nvPr>
            <p:ph type="subTitle" idx="6"/>
          </p:nvPr>
        </p:nvSpPr>
        <p:spPr>
          <a:xfrm>
            <a:off x="6055863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83" name="Google Shape;7083;p17"/>
          <p:cNvSpPr txBox="1">
            <a:spLocks noGrp="1"/>
          </p:cNvSpPr>
          <p:nvPr>
            <p:ph type="title" idx="7" hasCustomPrompt="1"/>
          </p:nvPr>
        </p:nvSpPr>
        <p:spPr>
          <a:xfrm>
            <a:off x="126957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84" name="Google Shape;7084;p17"/>
          <p:cNvSpPr txBox="1">
            <a:spLocks noGrp="1"/>
          </p:cNvSpPr>
          <p:nvPr>
            <p:ph type="title" idx="8" hasCustomPrompt="1"/>
          </p:nvPr>
        </p:nvSpPr>
        <p:spPr>
          <a:xfrm>
            <a:off x="387267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85" name="Google Shape;7085;p17"/>
          <p:cNvSpPr txBox="1">
            <a:spLocks noGrp="1"/>
          </p:cNvSpPr>
          <p:nvPr>
            <p:ph type="title" idx="9" hasCustomPrompt="1"/>
          </p:nvPr>
        </p:nvSpPr>
        <p:spPr>
          <a:xfrm>
            <a:off x="647572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7" r:id="rId11"/>
    <p:sldLayoutId id="2147483674" r:id="rId12"/>
    <p:sldLayoutId id="2147483676" r:id="rId13"/>
    <p:sldLayoutId id="2147483677" r:id="rId14"/>
    <p:sldLayoutId id="2147483678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5" name="Google Shape;14665;p36"/>
          <p:cNvSpPr/>
          <p:nvPr/>
        </p:nvSpPr>
        <p:spPr>
          <a:xfrm rot="1332867" flipH="1">
            <a:off x="-446568" y="36361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6" name="Google Shape;14666;p36"/>
          <p:cNvSpPr txBox="1">
            <a:spLocks noGrp="1"/>
          </p:cNvSpPr>
          <p:nvPr>
            <p:ph type="ctrTitle"/>
          </p:nvPr>
        </p:nvSpPr>
        <p:spPr>
          <a:xfrm>
            <a:off x="2852400" y="1078488"/>
            <a:ext cx="5298900" cy="1650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latin typeface="+mj-lt"/>
              </a:rPr>
              <a:t>Xây</a:t>
            </a:r>
            <a:r>
              <a:rPr lang="en-US" sz="5000" dirty="0">
                <a:latin typeface="+mj-lt"/>
              </a:rPr>
              <a:t> </a:t>
            </a:r>
            <a:r>
              <a:rPr lang="en-US" sz="5000" dirty="0" err="1">
                <a:latin typeface="+mj-lt"/>
              </a:rPr>
              <a:t>dựng</a:t>
            </a:r>
            <a:r>
              <a:rPr lang="en-US" sz="5000" dirty="0">
                <a:latin typeface="+mj-lt"/>
              </a:rPr>
              <a:t> </a:t>
            </a:r>
            <a:r>
              <a:rPr lang="en-US" sz="5000" dirty="0" smtClean="0">
                <a:latin typeface="+mj-lt"/>
              </a:rPr>
              <a:t/>
            </a:r>
            <a:br>
              <a:rPr lang="en-US" sz="5000" dirty="0" smtClean="0">
                <a:latin typeface="+mj-lt"/>
              </a:rPr>
            </a:br>
            <a:r>
              <a:rPr lang="en-US" sz="5000" dirty="0" smtClean="0">
                <a:latin typeface="+mj-lt"/>
              </a:rPr>
              <a:t>VIDEO APP</a:t>
            </a:r>
            <a:endParaRPr sz="5000" dirty="0">
              <a:latin typeface="+mj-lt"/>
            </a:endParaRPr>
          </a:p>
        </p:txBody>
      </p:sp>
      <p:sp>
        <p:nvSpPr>
          <p:cNvPr id="14667" name="Google Shape;14667;p36"/>
          <p:cNvSpPr txBox="1">
            <a:spLocks noGrp="1"/>
          </p:cNvSpPr>
          <p:nvPr>
            <p:ph type="subTitle" idx="1"/>
          </p:nvPr>
        </p:nvSpPr>
        <p:spPr>
          <a:xfrm>
            <a:off x="2852400" y="2729345"/>
            <a:ext cx="5298900" cy="1335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Nhóm 09: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Nguyễn Văn Hiền 	–    0850080018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Phan Thanh Hải           –    0850080017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Trần Bá Minh 	–    0850080083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Lê Nguyễn Anh Dũng 	–    0850080011 </a:t>
            </a:r>
            <a:endParaRPr dirty="0">
              <a:latin typeface="+mn-lt"/>
            </a:endParaRPr>
          </a:p>
        </p:txBody>
      </p:sp>
      <p:sp>
        <p:nvSpPr>
          <p:cNvPr id="14668" name="Google Shape;14668;p36"/>
          <p:cNvSpPr/>
          <p:nvPr/>
        </p:nvSpPr>
        <p:spPr>
          <a:xfrm rot="1800000">
            <a:off x="6998350" y="3950964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9" name="Google Shape;14669;p36"/>
          <p:cNvSpPr/>
          <p:nvPr/>
        </p:nvSpPr>
        <p:spPr>
          <a:xfrm rot="1901706">
            <a:off x="321177" y="344648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1" name="Google Shape;14671;p36"/>
          <p:cNvSpPr/>
          <p:nvPr/>
        </p:nvSpPr>
        <p:spPr>
          <a:xfrm>
            <a:off x="1020277" y="1078488"/>
            <a:ext cx="1585515" cy="2986473"/>
          </a:xfrm>
          <a:prstGeom prst="roundRect">
            <a:avLst>
              <a:gd name="adj" fmla="val 16667"/>
            </a:avLst>
          </a:prstGeom>
          <a:solidFill>
            <a:srgbClr val="343434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64D72-F185-CDBF-53DC-BE0F4060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45" y="1110081"/>
            <a:ext cx="1574247" cy="2923338"/>
          </a:xfrm>
          <a:prstGeom prst="roundRect">
            <a:avLst/>
          </a:prstGeom>
        </p:spPr>
      </p:pic>
      <p:sp>
        <p:nvSpPr>
          <p:cNvPr id="14673" name="Google Shape;14673;p36"/>
          <p:cNvSpPr/>
          <p:nvPr/>
        </p:nvSpPr>
        <p:spPr>
          <a:xfrm>
            <a:off x="1937522" y="1207470"/>
            <a:ext cx="79361" cy="56562"/>
          </a:xfrm>
          <a:custGeom>
            <a:avLst/>
            <a:gdLst/>
            <a:ahLst/>
            <a:cxnLst/>
            <a:rect l="l" t="t" r="r" b="b"/>
            <a:pathLst>
              <a:path w="2266" h="1615" extrusionOk="0">
                <a:moveTo>
                  <a:pt x="1173" y="1"/>
                </a:moveTo>
                <a:cubicBezTo>
                  <a:pt x="545" y="1"/>
                  <a:pt x="0" y="809"/>
                  <a:pt x="600" y="1409"/>
                </a:cubicBezTo>
                <a:cubicBezTo>
                  <a:pt x="766" y="1553"/>
                  <a:pt x="947" y="1614"/>
                  <a:pt x="1120" y="1614"/>
                </a:cubicBezTo>
                <a:cubicBezTo>
                  <a:pt x="1737" y="1614"/>
                  <a:pt x="2266" y="840"/>
                  <a:pt x="1734" y="250"/>
                </a:cubicBezTo>
                <a:cubicBezTo>
                  <a:pt x="1559" y="74"/>
                  <a:pt x="1362" y="1"/>
                  <a:pt x="11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4" name="Google Shape;14674;p36"/>
          <p:cNvSpPr/>
          <p:nvPr/>
        </p:nvSpPr>
        <p:spPr>
          <a:xfrm>
            <a:off x="1609058" y="1208555"/>
            <a:ext cx="77645" cy="55826"/>
          </a:xfrm>
          <a:custGeom>
            <a:avLst/>
            <a:gdLst/>
            <a:ahLst/>
            <a:cxnLst/>
            <a:rect l="l" t="t" r="r" b="b"/>
            <a:pathLst>
              <a:path w="2217" h="1594" extrusionOk="0">
                <a:moveTo>
                  <a:pt x="1141" y="0"/>
                </a:moveTo>
                <a:cubicBezTo>
                  <a:pt x="517" y="0"/>
                  <a:pt x="0" y="773"/>
                  <a:pt x="528" y="1378"/>
                </a:cubicBezTo>
                <a:cubicBezTo>
                  <a:pt x="696" y="1529"/>
                  <a:pt x="880" y="1593"/>
                  <a:pt x="1057" y="1593"/>
                </a:cubicBezTo>
                <a:cubicBezTo>
                  <a:pt x="1678" y="1593"/>
                  <a:pt x="2216" y="807"/>
                  <a:pt x="1687" y="219"/>
                </a:cubicBezTo>
                <a:cubicBezTo>
                  <a:pt x="1511" y="66"/>
                  <a:pt x="1321" y="0"/>
                  <a:pt x="1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5" name="Google Shape;14675;p36"/>
          <p:cNvSpPr/>
          <p:nvPr/>
        </p:nvSpPr>
        <p:spPr>
          <a:xfrm>
            <a:off x="1720213" y="1215306"/>
            <a:ext cx="185410" cy="42412"/>
          </a:xfrm>
          <a:custGeom>
            <a:avLst/>
            <a:gdLst/>
            <a:ahLst/>
            <a:cxnLst/>
            <a:rect l="l" t="t" r="r" b="b"/>
            <a:pathLst>
              <a:path w="5294" h="1211" extrusionOk="0">
                <a:moveTo>
                  <a:pt x="529" y="0"/>
                </a:moveTo>
                <a:cubicBezTo>
                  <a:pt x="227" y="0"/>
                  <a:pt x="0" y="227"/>
                  <a:pt x="0" y="530"/>
                </a:cubicBezTo>
                <a:lnTo>
                  <a:pt x="0" y="681"/>
                </a:lnTo>
                <a:cubicBezTo>
                  <a:pt x="0" y="983"/>
                  <a:pt x="227" y="1210"/>
                  <a:pt x="529" y="1210"/>
                </a:cubicBezTo>
                <a:lnTo>
                  <a:pt x="4764" y="1210"/>
                </a:lnTo>
                <a:cubicBezTo>
                  <a:pt x="5066" y="1210"/>
                  <a:pt x="5293" y="983"/>
                  <a:pt x="5293" y="681"/>
                </a:cubicBezTo>
                <a:lnTo>
                  <a:pt x="5293" y="530"/>
                </a:lnTo>
                <a:cubicBezTo>
                  <a:pt x="5293" y="227"/>
                  <a:pt x="5066" y="0"/>
                  <a:pt x="47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5" name="Google Shape;14755;p43"/>
          <p:cNvSpPr txBox="1">
            <a:spLocks noGrp="1"/>
          </p:cNvSpPr>
          <p:nvPr>
            <p:ph type="subTitle" idx="1"/>
          </p:nvPr>
        </p:nvSpPr>
        <p:spPr>
          <a:xfrm>
            <a:off x="1155628" y="1907777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+mn-lt"/>
              </a:rPr>
              <a:t>Ưu điểm</a:t>
            </a:r>
            <a:endParaRPr dirty="0">
              <a:latin typeface="+mn-lt"/>
            </a:endParaRPr>
          </a:p>
        </p:txBody>
      </p:sp>
      <p:sp>
        <p:nvSpPr>
          <p:cNvPr id="14757" name="Google Shape;14757;p43"/>
          <p:cNvSpPr txBox="1">
            <a:spLocks noGrp="1"/>
          </p:cNvSpPr>
          <p:nvPr>
            <p:ph type="subTitle" idx="3"/>
          </p:nvPr>
        </p:nvSpPr>
        <p:spPr>
          <a:xfrm>
            <a:off x="5018069" y="1897336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n-lt"/>
              </a:rPr>
              <a:t>Nhược điểm</a:t>
            </a:r>
            <a:endParaRPr>
              <a:latin typeface="+mn-lt"/>
            </a:endParaRPr>
          </a:p>
        </p:txBody>
      </p:sp>
      <p:grpSp>
        <p:nvGrpSpPr>
          <p:cNvPr id="14759" name="Google Shape;14759;p43"/>
          <p:cNvGrpSpPr/>
          <p:nvPr/>
        </p:nvGrpSpPr>
        <p:grpSpPr>
          <a:xfrm>
            <a:off x="2222897" y="738914"/>
            <a:ext cx="1014579" cy="1014579"/>
            <a:chOff x="1492675" y="4992125"/>
            <a:chExt cx="481825" cy="481825"/>
          </a:xfrm>
        </p:grpSpPr>
        <p:sp>
          <p:nvSpPr>
            <p:cNvPr id="14760" name="Google Shape;14760;p4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42900" dist="19050" algn="bl" rotWithShape="0">
                <a:schemeClr val="accent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61" name="Google Shape;14761;p4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42900" dist="19050" algn="bl" rotWithShape="0">
                <a:schemeClr val="accent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762" name="Google Shape;14762;p43"/>
          <p:cNvGrpSpPr/>
          <p:nvPr/>
        </p:nvGrpSpPr>
        <p:grpSpPr>
          <a:xfrm>
            <a:off x="6085336" y="738914"/>
            <a:ext cx="1014579" cy="1014579"/>
            <a:chOff x="2085525" y="4992125"/>
            <a:chExt cx="481825" cy="481825"/>
          </a:xfrm>
        </p:grpSpPr>
        <p:sp>
          <p:nvSpPr>
            <p:cNvPr id="14763" name="Google Shape;14763;p4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64" name="Google Shape;14764;p4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765" name="Google Shape;14765;p43"/>
          <p:cNvSpPr/>
          <p:nvPr/>
        </p:nvSpPr>
        <p:spPr>
          <a:xfrm rot="1414680" flipH="1">
            <a:off x="7598226" y="666932"/>
            <a:ext cx="1306775" cy="115591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6" name="Google Shape;14766;p43"/>
          <p:cNvSpPr/>
          <p:nvPr/>
        </p:nvSpPr>
        <p:spPr>
          <a:xfrm rot="1902302">
            <a:off x="1198164" y="141917"/>
            <a:ext cx="715826" cy="619759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749;p74">
            <a:extLst>
              <a:ext uri="{FF2B5EF4-FFF2-40B4-BE49-F238E27FC236}">
                <a16:creationId xmlns:a16="http://schemas.microsoft.com/office/drawing/2014/main" id="{8DC57FA6-55ED-62B7-BA8D-3301503CD769}"/>
              </a:ext>
            </a:extLst>
          </p:cNvPr>
          <p:cNvSpPr txBox="1">
            <a:spLocks/>
          </p:cNvSpPr>
          <p:nvPr/>
        </p:nvSpPr>
        <p:spPr>
          <a:xfrm>
            <a:off x="1011062" y="2457677"/>
            <a:ext cx="3438232" cy="23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Dễ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sử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dụng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Có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tính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giải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trí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,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tương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tác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cao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.</a:t>
            </a:r>
          </a:p>
          <a:p>
            <a:pPr marL="139700" indent="0" algn="just">
              <a:lnSpc>
                <a:spcPct val="150000"/>
              </a:lnSpc>
              <a:buClr>
                <a:schemeClr val="accent1"/>
              </a:buClr>
              <a:buSzPct val="100000"/>
            </a:pP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</p:txBody>
      </p:sp>
      <p:sp>
        <p:nvSpPr>
          <p:cNvPr id="7" name="Google Shape;15749;p74">
            <a:extLst>
              <a:ext uri="{FF2B5EF4-FFF2-40B4-BE49-F238E27FC236}">
                <a16:creationId xmlns:a16="http://schemas.microsoft.com/office/drawing/2014/main" id="{826BF237-E543-43D7-D6F4-0FCFBD89DBAB}"/>
              </a:ext>
            </a:extLst>
          </p:cNvPr>
          <p:cNvSpPr txBox="1">
            <a:spLocks/>
          </p:cNvSpPr>
          <p:nvPr/>
        </p:nvSpPr>
        <p:spPr>
          <a:xfrm>
            <a:off x="4873431" y="2460136"/>
            <a:ext cx="3438232" cy="23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Giới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hạn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đọc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ghi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của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firebase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Chức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năng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còn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hạn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chế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8" name="Google Shape;15748;p74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Hướng phát triển</a:t>
            </a:r>
            <a:endParaRPr>
              <a:latin typeface="+mj-lt"/>
            </a:endParaRPr>
          </a:p>
        </p:txBody>
      </p:sp>
      <p:sp>
        <p:nvSpPr>
          <p:cNvPr id="15749" name="Google Shape;15749;p74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Tối ưu hóa Trải nghiệm Người dùng (UX)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Tích hợp Chức năng Xác thực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Tạo Nền tảng Tương tác Cộng đồng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Tích hợp Thống kê và Phân tích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Hợp tác với Nội dung Sản xuất và Người dùng Nội dung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Phát triển Tiện ích Tương tác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 dirty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Tăng cường Bảo mật và Quản lý Dữ liệu</a:t>
            </a:r>
          </a:p>
        </p:txBody>
      </p:sp>
      <p:sp>
        <p:nvSpPr>
          <p:cNvPr id="15750" name="Google Shape;15750;p74"/>
          <p:cNvSpPr/>
          <p:nvPr/>
        </p:nvSpPr>
        <p:spPr>
          <a:xfrm>
            <a:off x="5495675" y="4339093"/>
            <a:ext cx="664200" cy="6642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1" name="Google Shape;15751;p74"/>
          <p:cNvSpPr/>
          <p:nvPr/>
        </p:nvSpPr>
        <p:spPr>
          <a:xfrm>
            <a:off x="6617764" y="4272336"/>
            <a:ext cx="813600" cy="7734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2" name="Google Shape;15752;p74"/>
          <p:cNvSpPr/>
          <p:nvPr/>
        </p:nvSpPr>
        <p:spPr>
          <a:xfrm>
            <a:off x="5495675" y="3326814"/>
            <a:ext cx="664200" cy="664200"/>
          </a:xfrm>
          <a:prstGeom prst="rect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3" name="Google Shape;15753;p74"/>
          <p:cNvSpPr/>
          <p:nvPr/>
        </p:nvSpPr>
        <p:spPr>
          <a:xfrm>
            <a:off x="6617764" y="3217625"/>
            <a:ext cx="813600" cy="7734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4" name="Google Shape;15754;p74"/>
          <p:cNvSpPr/>
          <p:nvPr/>
        </p:nvSpPr>
        <p:spPr>
          <a:xfrm>
            <a:off x="7773797" y="4296626"/>
            <a:ext cx="749100" cy="7491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5" name="Google Shape;15755;p74"/>
          <p:cNvSpPr/>
          <p:nvPr/>
        </p:nvSpPr>
        <p:spPr>
          <a:xfrm>
            <a:off x="7773797" y="3284347"/>
            <a:ext cx="749100" cy="7491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8" name="Google Shape;15558;p71"/>
          <p:cNvSpPr txBox="1">
            <a:spLocks noGrp="1"/>
          </p:cNvSpPr>
          <p:nvPr>
            <p:ph type="title"/>
          </p:nvPr>
        </p:nvSpPr>
        <p:spPr>
          <a:xfrm>
            <a:off x="2965650" y="686550"/>
            <a:ext cx="32127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+mj-lt"/>
              </a:rPr>
              <a:t>Thanks!</a:t>
            </a:r>
            <a:endParaRPr sz="6600">
              <a:latin typeface="+mj-lt"/>
            </a:endParaRPr>
          </a:p>
        </p:txBody>
      </p:sp>
      <p:sp>
        <p:nvSpPr>
          <p:cNvPr id="15559" name="Google Shape;15559;p71"/>
          <p:cNvSpPr txBox="1">
            <a:spLocks noGrp="1"/>
          </p:cNvSpPr>
          <p:nvPr>
            <p:ph type="subTitle" idx="1"/>
          </p:nvPr>
        </p:nvSpPr>
        <p:spPr>
          <a:xfrm>
            <a:off x="2854650" y="1977773"/>
            <a:ext cx="3434700" cy="870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+mn-lt"/>
              </a:rPr>
              <a:t>Do you have any questions?</a:t>
            </a:r>
            <a:endParaRPr sz="2800">
              <a:solidFill>
                <a:schemeClr val="dk1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5560" name="Google Shape;15560;p71"/>
          <p:cNvSpPr txBox="1"/>
          <p:nvPr/>
        </p:nvSpPr>
        <p:spPr>
          <a:xfrm>
            <a:off x="3072000" y="4104195"/>
            <a:ext cx="3000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61" name="Google Shape;15561;p71"/>
          <p:cNvGrpSpPr/>
          <p:nvPr/>
        </p:nvGrpSpPr>
        <p:grpSpPr>
          <a:xfrm>
            <a:off x="3552287" y="2993109"/>
            <a:ext cx="398982" cy="398961"/>
            <a:chOff x="266768" y="1721375"/>
            <a:chExt cx="397907" cy="397887"/>
          </a:xfrm>
        </p:grpSpPr>
        <p:sp>
          <p:nvSpPr>
            <p:cNvPr id="15562" name="Google Shape;15562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4" name="Google Shape;15564;p71"/>
          <p:cNvGrpSpPr/>
          <p:nvPr/>
        </p:nvGrpSpPr>
        <p:grpSpPr>
          <a:xfrm>
            <a:off x="4645257" y="2993109"/>
            <a:ext cx="398961" cy="398961"/>
            <a:chOff x="1379798" y="1723250"/>
            <a:chExt cx="397887" cy="397887"/>
          </a:xfrm>
        </p:grpSpPr>
        <p:sp>
          <p:nvSpPr>
            <p:cNvPr id="15565" name="Google Shape;15565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9" name="Google Shape;15569;p71"/>
          <p:cNvGrpSpPr/>
          <p:nvPr/>
        </p:nvGrpSpPr>
        <p:grpSpPr>
          <a:xfrm>
            <a:off x="4098793" y="2993109"/>
            <a:ext cx="398940" cy="398961"/>
            <a:chOff x="864491" y="1723250"/>
            <a:chExt cx="397866" cy="397887"/>
          </a:xfrm>
        </p:grpSpPr>
        <p:sp>
          <p:nvSpPr>
            <p:cNvPr id="15570" name="Google Shape;15570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3" name="Google Shape;15573;p71"/>
          <p:cNvGrpSpPr/>
          <p:nvPr/>
        </p:nvGrpSpPr>
        <p:grpSpPr>
          <a:xfrm>
            <a:off x="5191751" y="2992427"/>
            <a:ext cx="399960" cy="399960"/>
            <a:chOff x="1190625" y="238125"/>
            <a:chExt cx="5235075" cy="5235075"/>
          </a:xfrm>
        </p:grpSpPr>
        <p:sp>
          <p:nvSpPr>
            <p:cNvPr id="15574" name="Google Shape;15574;p71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71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6" name="Google Shape;15576;p71"/>
          <p:cNvSpPr/>
          <p:nvPr/>
        </p:nvSpPr>
        <p:spPr>
          <a:xfrm rot="1332868" flipH="1">
            <a:off x="543585" y="1521816"/>
            <a:ext cx="1889378" cy="1671318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7" name="Google Shape;15577;p71"/>
          <p:cNvSpPr/>
          <p:nvPr/>
        </p:nvSpPr>
        <p:spPr>
          <a:xfrm rot="1800000">
            <a:off x="6670700" y="-117486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8" name="Google Shape;15578;p71"/>
          <p:cNvSpPr/>
          <p:nvPr/>
        </p:nvSpPr>
        <p:spPr>
          <a:xfrm rot="1901706">
            <a:off x="6877952" y="343943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9" name="Google Shape;15579;p71"/>
          <p:cNvSpPr/>
          <p:nvPr/>
        </p:nvSpPr>
        <p:spPr>
          <a:xfrm rot="1901500">
            <a:off x="1426045" y="3832921"/>
            <a:ext cx="1057014" cy="915153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34313-933E-D66B-6C83-3317DF3A0E3E}"/>
              </a:ext>
            </a:extLst>
          </p:cNvPr>
          <p:cNvSpPr/>
          <p:nvPr/>
        </p:nvSpPr>
        <p:spPr>
          <a:xfrm>
            <a:off x="2854650" y="3488271"/>
            <a:ext cx="3434700" cy="86822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38"/>
          <p:cNvSpPr txBox="1">
            <a:spLocks noGrp="1"/>
          </p:cNvSpPr>
          <p:nvPr>
            <p:ph type="subTitle" idx="1"/>
          </p:nvPr>
        </p:nvSpPr>
        <p:spPr>
          <a:xfrm>
            <a:off x="535021" y="2623232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+mj-lt"/>
              </a:rPr>
              <a:t>Tổng quan</a:t>
            </a:r>
            <a:endParaRPr sz="2800">
              <a:latin typeface="+mj-lt"/>
            </a:endParaRPr>
          </a:p>
        </p:txBody>
      </p:sp>
      <p:sp>
        <p:nvSpPr>
          <p:cNvPr id="14690" name="Google Shape;14690;p38"/>
          <p:cNvSpPr txBox="1">
            <a:spLocks noGrp="1"/>
          </p:cNvSpPr>
          <p:nvPr>
            <p:ph type="subTitle" idx="13"/>
          </p:nvPr>
        </p:nvSpPr>
        <p:spPr>
          <a:xfrm>
            <a:off x="3049906" y="2624437"/>
            <a:ext cx="349140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+mj-lt"/>
              </a:rPr>
              <a:t>Cài đặt thực nghiệm</a:t>
            </a:r>
            <a:endParaRPr sz="2800">
              <a:latin typeface="+mj-lt"/>
            </a:endParaRPr>
          </a:p>
        </p:txBody>
      </p:sp>
      <p:sp>
        <p:nvSpPr>
          <p:cNvPr id="14693" name="Google Shape;14693;p38"/>
          <p:cNvSpPr txBox="1">
            <a:spLocks noGrp="1"/>
          </p:cNvSpPr>
          <p:nvPr>
            <p:ph type="title" idx="3"/>
          </p:nvPr>
        </p:nvSpPr>
        <p:spPr>
          <a:xfrm>
            <a:off x="1307396" y="2094764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+mj-lt"/>
              </a:rPr>
              <a:t>01</a:t>
            </a:r>
            <a:endParaRPr sz="4400">
              <a:latin typeface="+mj-lt"/>
            </a:endParaRPr>
          </a:p>
        </p:txBody>
      </p:sp>
      <p:sp>
        <p:nvSpPr>
          <p:cNvPr id="14699" name="Google Shape;14699;p38"/>
          <p:cNvSpPr txBox="1">
            <a:spLocks noGrp="1"/>
          </p:cNvSpPr>
          <p:nvPr>
            <p:ph type="title" idx="15"/>
          </p:nvPr>
        </p:nvSpPr>
        <p:spPr>
          <a:xfrm>
            <a:off x="4246633" y="2098562"/>
            <a:ext cx="1098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>
                <a:solidFill>
                  <a:schemeClr val="accent1"/>
                </a:solidFill>
                <a:latin typeface="+mj-lt"/>
              </a:rPr>
              <a:t>02</a:t>
            </a:r>
            <a:endParaRPr sz="44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704" name="Google Shape;14704;p38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8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NỘI DUNG CHÍNH</a:t>
            </a:r>
            <a:endParaRPr>
              <a:latin typeface="+mj-lt"/>
            </a:endParaRPr>
          </a:p>
        </p:txBody>
      </p:sp>
      <p:sp>
        <p:nvSpPr>
          <p:cNvPr id="31" name="Google Shape;14687;p38">
            <a:extLst>
              <a:ext uri="{FF2B5EF4-FFF2-40B4-BE49-F238E27FC236}">
                <a16:creationId xmlns:a16="http://schemas.microsoft.com/office/drawing/2014/main" id="{6B66E055-A302-E460-65C1-9923A720024D}"/>
              </a:ext>
            </a:extLst>
          </p:cNvPr>
          <p:cNvSpPr txBox="1">
            <a:spLocks/>
          </p:cNvSpPr>
          <p:nvPr/>
        </p:nvSpPr>
        <p:spPr>
          <a:xfrm>
            <a:off x="6472308" y="2623232"/>
            <a:ext cx="25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2800">
                <a:latin typeface="+mj-lt"/>
              </a:rPr>
              <a:t>Kết luận</a:t>
            </a:r>
          </a:p>
        </p:txBody>
      </p:sp>
      <p:sp>
        <p:nvSpPr>
          <p:cNvPr id="32" name="Google Shape;14694;p38">
            <a:extLst>
              <a:ext uri="{FF2B5EF4-FFF2-40B4-BE49-F238E27FC236}">
                <a16:creationId xmlns:a16="http://schemas.microsoft.com/office/drawing/2014/main" id="{1F5CFBF8-85FA-A039-D5A0-3CD2CFF1DD1A}"/>
              </a:ext>
            </a:extLst>
          </p:cNvPr>
          <p:cNvSpPr txBox="1">
            <a:spLocks/>
          </p:cNvSpPr>
          <p:nvPr/>
        </p:nvSpPr>
        <p:spPr>
          <a:xfrm>
            <a:off x="7244620" y="2094764"/>
            <a:ext cx="10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4000"/>
              <a:buFont typeface="Righteous"/>
              <a:buNone/>
              <a:defRPr sz="4400">
                <a:solidFill>
                  <a:schemeClr val="accent1"/>
                </a:solidFill>
                <a:latin typeface="+mj-lt"/>
                <a:ea typeface="Righteous"/>
                <a:cs typeface="Righteous"/>
                <a:sym typeface="Righteous"/>
              </a:defRPr>
            </a:lvl1pPr>
            <a:lvl2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r>
              <a:rPr lang="en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9" name="Google Shape;14709;p39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Tổng quan</a:t>
            </a:r>
            <a:endParaRPr>
              <a:latin typeface="+mj-lt"/>
            </a:endParaRPr>
          </a:p>
        </p:txBody>
      </p:sp>
      <p:sp>
        <p:nvSpPr>
          <p:cNvPr id="14710" name="Google Shape;14710;p39"/>
          <p:cNvSpPr txBox="1">
            <a:spLocks noGrp="1"/>
          </p:cNvSpPr>
          <p:nvPr>
            <p:ph type="title" idx="2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01</a:t>
            </a:r>
            <a:endParaRPr>
              <a:latin typeface="+mj-lt"/>
            </a:endParaRPr>
          </a:p>
        </p:txBody>
      </p:sp>
      <p:sp>
        <p:nvSpPr>
          <p:cNvPr id="14712" name="Google Shape;14712;p39"/>
          <p:cNvSpPr/>
          <p:nvPr/>
        </p:nvSpPr>
        <p:spPr>
          <a:xfrm rot="2421749">
            <a:off x="6819380" y="302104"/>
            <a:ext cx="1272503" cy="1101444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3" name="Google Shape;14713;p39"/>
          <p:cNvSpPr/>
          <p:nvPr/>
        </p:nvSpPr>
        <p:spPr>
          <a:xfrm rot="1414713" flipH="1">
            <a:off x="1044059" y="3760017"/>
            <a:ext cx="1108582" cy="980616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8" name="Google Shape;14718;p40"/>
          <p:cNvSpPr txBox="1">
            <a:spLocks noGrp="1"/>
          </p:cNvSpPr>
          <p:nvPr>
            <p:ph type="title"/>
          </p:nvPr>
        </p:nvSpPr>
        <p:spPr>
          <a:xfrm>
            <a:off x="2361750" y="684250"/>
            <a:ext cx="4420500" cy="5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Lý do chọn đề tài</a:t>
            </a:r>
            <a:endParaRPr>
              <a:latin typeface="+mj-lt"/>
            </a:endParaRPr>
          </a:p>
        </p:txBody>
      </p:sp>
      <p:sp>
        <p:nvSpPr>
          <p:cNvPr id="14719" name="Google Shape;14719;p40"/>
          <p:cNvSpPr txBox="1">
            <a:spLocks noGrp="1"/>
          </p:cNvSpPr>
          <p:nvPr>
            <p:ph type="subTitle" idx="1"/>
          </p:nvPr>
        </p:nvSpPr>
        <p:spPr>
          <a:xfrm>
            <a:off x="1051624" y="1721875"/>
            <a:ext cx="4296889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 smtClean="0">
                <a:latin typeface="+mn-lt"/>
              </a:rPr>
              <a:t>Mạng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xã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hội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phát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triển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 smtClean="0">
                <a:latin typeface="+mn-lt"/>
              </a:rPr>
              <a:t>Nhu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cầu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giải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trí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trên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thiết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bị</a:t>
            </a:r>
            <a:r>
              <a:rPr lang="en-US" sz="1600" dirty="0" smtClean="0">
                <a:latin typeface="+mn-lt"/>
              </a:rPr>
              <a:t> di </a:t>
            </a:r>
            <a:r>
              <a:rPr lang="en-US" sz="1600" dirty="0" err="1" smtClean="0">
                <a:latin typeface="+mn-lt"/>
              </a:rPr>
              <a:t>động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cao</a:t>
            </a:r>
            <a:endParaRPr sz="1600" dirty="0">
              <a:latin typeface="+mn-lt"/>
            </a:endParaRPr>
          </a:p>
        </p:txBody>
      </p:sp>
      <p:sp>
        <p:nvSpPr>
          <p:cNvPr id="14720" name="Google Shape;14720;p40"/>
          <p:cNvSpPr/>
          <p:nvPr/>
        </p:nvSpPr>
        <p:spPr>
          <a:xfrm rot="1332845" flipH="1">
            <a:off x="198702" y="3936710"/>
            <a:ext cx="1077621" cy="953236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1" name="Google Shape;14721;p40"/>
          <p:cNvSpPr/>
          <p:nvPr/>
        </p:nvSpPr>
        <p:spPr>
          <a:xfrm rot="1901922">
            <a:off x="7846890" y="695058"/>
            <a:ext cx="790176" cy="68402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5262;p59">
            <a:extLst>
              <a:ext uri="{FF2B5EF4-FFF2-40B4-BE49-F238E27FC236}">
                <a16:creationId xmlns:a16="http://schemas.microsoft.com/office/drawing/2014/main" id="{0BF12478-A951-5E5C-FC0D-4ADA55919049}"/>
              </a:ext>
            </a:extLst>
          </p:cNvPr>
          <p:cNvGrpSpPr/>
          <p:nvPr/>
        </p:nvGrpSpPr>
        <p:grpSpPr>
          <a:xfrm>
            <a:off x="5897208" y="1266850"/>
            <a:ext cx="1770084" cy="3299023"/>
            <a:chOff x="778573" y="631897"/>
            <a:chExt cx="1986300" cy="3702000"/>
          </a:xfrm>
        </p:grpSpPr>
        <p:sp>
          <p:nvSpPr>
            <p:cNvPr id="3" name="Google Shape;15263;p59">
              <a:extLst>
                <a:ext uri="{FF2B5EF4-FFF2-40B4-BE49-F238E27FC236}">
                  <a16:creationId xmlns:a16="http://schemas.microsoft.com/office/drawing/2014/main" id="{59CD19F4-2F2A-5BF3-4603-D2A2FAC75513}"/>
                </a:ext>
              </a:extLst>
            </p:cNvPr>
            <p:cNvSpPr/>
            <p:nvPr/>
          </p:nvSpPr>
          <p:spPr>
            <a:xfrm>
              <a:off x="778573" y="631897"/>
              <a:ext cx="1986300" cy="3702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42888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15264;p59">
              <a:extLst>
                <a:ext uri="{FF2B5EF4-FFF2-40B4-BE49-F238E27FC236}">
                  <a16:creationId xmlns:a16="http://schemas.microsoft.com/office/drawing/2014/main" id="{CDF0314B-64A9-B084-ECC8-F935ABC6F0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0066" t="4109" r="42612" b="3758"/>
            <a:stretch/>
          </p:blipFill>
          <p:spPr>
            <a:xfrm>
              <a:off x="918869" y="961341"/>
              <a:ext cx="1705500" cy="3240300"/>
            </a:xfrm>
            <a:prstGeom prst="roundRect">
              <a:avLst>
                <a:gd name="adj" fmla="val 13314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dist="19050" algn="bl" rotWithShape="0">
                <a:schemeClr val="accent1">
                  <a:alpha val="60000"/>
                </a:schemeClr>
              </a:outerShdw>
            </a:effectLst>
          </p:spPr>
        </p:pic>
        <p:sp>
          <p:nvSpPr>
            <p:cNvPr id="5" name="Google Shape;15265;p59">
              <a:extLst>
                <a:ext uri="{FF2B5EF4-FFF2-40B4-BE49-F238E27FC236}">
                  <a16:creationId xmlns:a16="http://schemas.microsoft.com/office/drawing/2014/main" id="{2B14D339-AD6A-0A96-9C26-5E240D2D8079}"/>
                </a:ext>
              </a:extLst>
            </p:cNvPr>
            <p:cNvSpPr/>
            <p:nvPr/>
          </p:nvSpPr>
          <p:spPr>
            <a:xfrm>
              <a:off x="1927795" y="753927"/>
              <a:ext cx="99432" cy="70866"/>
            </a:xfrm>
            <a:custGeom>
              <a:avLst/>
              <a:gdLst/>
              <a:ahLst/>
              <a:cxnLst/>
              <a:rect l="l" t="t" r="r" b="b"/>
              <a:pathLst>
                <a:path w="2266" h="1615" extrusionOk="0">
                  <a:moveTo>
                    <a:pt x="1173" y="1"/>
                  </a:moveTo>
                  <a:cubicBezTo>
                    <a:pt x="545" y="1"/>
                    <a:pt x="0" y="809"/>
                    <a:pt x="600" y="1409"/>
                  </a:cubicBezTo>
                  <a:cubicBezTo>
                    <a:pt x="766" y="1553"/>
                    <a:pt x="947" y="1614"/>
                    <a:pt x="1120" y="1614"/>
                  </a:cubicBezTo>
                  <a:cubicBezTo>
                    <a:pt x="1737" y="1614"/>
                    <a:pt x="2266" y="840"/>
                    <a:pt x="1734" y="250"/>
                  </a:cubicBezTo>
                  <a:cubicBezTo>
                    <a:pt x="1559" y="74"/>
                    <a:pt x="1362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66;p59">
              <a:extLst>
                <a:ext uri="{FF2B5EF4-FFF2-40B4-BE49-F238E27FC236}">
                  <a16:creationId xmlns:a16="http://schemas.microsoft.com/office/drawing/2014/main" id="{5D92CAF7-3693-BA09-8C25-46E43C3210D0}"/>
                </a:ext>
              </a:extLst>
            </p:cNvPr>
            <p:cNvSpPr/>
            <p:nvPr/>
          </p:nvSpPr>
          <p:spPr>
            <a:xfrm>
              <a:off x="1516259" y="755288"/>
              <a:ext cx="97282" cy="69945"/>
            </a:xfrm>
            <a:custGeom>
              <a:avLst/>
              <a:gdLst/>
              <a:ahLst/>
              <a:cxnLst/>
              <a:rect l="l" t="t" r="r" b="b"/>
              <a:pathLst>
                <a:path w="2217" h="1594" extrusionOk="0">
                  <a:moveTo>
                    <a:pt x="1141" y="0"/>
                  </a:moveTo>
                  <a:cubicBezTo>
                    <a:pt x="517" y="0"/>
                    <a:pt x="0" y="773"/>
                    <a:pt x="528" y="1378"/>
                  </a:cubicBezTo>
                  <a:cubicBezTo>
                    <a:pt x="696" y="1529"/>
                    <a:pt x="880" y="1593"/>
                    <a:pt x="1057" y="1593"/>
                  </a:cubicBezTo>
                  <a:cubicBezTo>
                    <a:pt x="1678" y="1593"/>
                    <a:pt x="2216" y="807"/>
                    <a:pt x="1687" y="219"/>
                  </a:cubicBezTo>
                  <a:cubicBezTo>
                    <a:pt x="1511" y="66"/>
                    <a:pt x="1321" y="0"/>
                    <a:pt x="1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267;p59">
              <a:extLst>
                <a:ext uri="{FF2B5EF4-FFF2-40B4-BE49-F238E27FC236}">
                  <a16:creationId xmlns:a16="http://schemas.microsoft.com/office/drawing/2014/main" id="{103BAC51-4F42-E7DC-8AAA-E832C1F1F08B}"/>
                </a:ext>
              </a:extLst>
            </p:cNvPr>
            <p:cNvSpPr/>
            <p:nvPr/>
          </p:nvSpPr>
          <p:spPr>
            <a:xfrm>
              <a:off x="1655529" y="763756"/>
              <a:ext cx="232301" cy="53139"/>
            </a:xfrm>
            <a:custGeom>
              <a:avLst/>
              <a:gdLst/>
              <a:ahLst/>
              <a:cxnLst/>
              <a:rect l="l" t="t" r="r" b="b"/>
              <a:pathLst>
                <a:path w="5294" h="1211" extrusionOk="0">
                  <a:moveTo>
                    <a:pt x="529" y="0"/>
                  </a:moveTo>
                  <a:cubicBezTo>
                    <a:pt x="227" y="0"/>
                    <a:pt x="0" y="227"/>
                    <a:pt x="0" y="530"/>
                  </a:cubicBezTo>
                  <a:lnTo>
                    <a:pt x="0" y="681"/>
                  </a:lnTo>
                  <a:cubicBezTo>
                    <a:pt x="0" y="983"/>
                    <a:pt x="227" y="1210"/>
                    <a:pt x="529" y="1210"/>
                  </a:cubicBezTo>
                  <a:lnTo>
                    <a:pt x="4764" y="1210"/>
                  </a:lnTo>
                  <a:cubicBezTo>
                    <a:pt x="5066" y="1210"/>
                    <a:pt x="5293" y="983"/>
                    <a:pt x="5293" y="681"/>
                  </a:cubicBezTo>
                  <a:lnTo>
                    <a:pt x="5293" y="530"/>
                  </a:lnTo>
                  <a:cubicBezTo>
                    <a:pt x="5293" y="227"/>
                    <a:pt x="5066" y="0"/>
                    <a:pt x="4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0" name="Google Shape;14820;p46"/>
          <p:cNvSpPr/>
          <p:nvPr/>
        </p:nvSpPr>
        <p:spPr>
          <a:xfrm>
            <a:off x="1215500" y="479325"/>
            <a:ext cx="3029700" cy="41848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00038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1" name="Google Shape;14821;p46"/>
          <p:cNvSpPr/>
          <p:nvPr/>
        </p:nvSpPr>
        <p:spPr>
          <a:xfrm>
            <a:off x="4898850" y="479325"/>
            <a:ext cx="3029700" cy="41848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00038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2" name="Google Shape;14822;p46"/>
          <p:cNvSpPr txBox="1">
            <a:spLocks noGrp="1"/>
          </p:cNvSpPr>
          <p:nvPr>
            <p:ph type="subTitle" idx="1"/>
          </p:nvPr>
        </p:nvSpPr>
        <p:spPr>
          <a:xfrm>
            <a:off x="5017950" y="579419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j-lt"/>
              </a:rPr>
              <a:t>Phạm vi</a:t>
            </a:r>
            <a:endParaRPr>
              <a:latin typeface="+mj-lt"/>
            </a:endParaRPr>
          </a:p>
        </p:txBody>
      </p:sp>
      <p:sp>
        <p:nvSpPr>
          <p:cNvPr id="14824" name="Google Shape;14824;p46"/>
          <p:cNvSpPr txBox="1">
            <a:spLocks noGrp="1"/>
          </p:cNvSpPr>
          <p:nvPr>
            <p:ph type="subTitle" idx="3"/>
          </p:nvPr>
        </p:nvSpPr>
        <p:spPr>
          <a:xfrm>
            <a:off x="1334550" y="579419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j-lt"/>
              </a:rPr>
              <a:t>Mục tiêu</a:t>
            </a:r>
            <a:endParaRPr>
              <a:latin typeface="+mj-lt"/>
            </a:endParaRPr>
          </a:p>
        </p:txBody>
      </p:sp>
      <p:sp>
        <p:nvSpPr>
          <p:cNvPr id="14825" name="Google Shape;14825;p46"/>
          <p:cNvSpPr txBox="1">
            <a:spLocks noGrp="1"/>
          </p:cNvSpPr>
          <p:nvPr>
            <p:ph type="subTitle" idx="4"/>
          </p:nvPr>
        </p:nvSpPr>
        <p:spPr>
          <a:xfrm>
            <a:off x="1334538" y="1142219"/>
            <a:ext cx="2791500" cy="3041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>
                <a:latin typeface="+mn-lt"/>
              </a:rPr>
              <a:t>Phát triển ứng dụng xem </a:t>
            </a:r>
            <a:r>
              <a:rPr lang="vi-VN" dirty="0" smtClean="0">
                <a:latin typeface="+mn-lt"/>
              </a:rPr>
              <a:t>video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trên</a:t>
            </a:r>
            <a:r>
              <a:rPr lang="en-US" dirty="0" smtClean="0">
                <a:latin typeface="+mn-lt"/>
              </a:rPr>
              <a:t> di </a:t>
            </a:r>
            <a:r>
              <a:rPr lang="en-US" dirty="0" err="1" smtClean="0">
                <a:latin typeface="+mn-lt"/>
              </a:rPr>
              <a:t>động</a:t>
            </a:r>
            <a:endParaRPr lang="vi-VN" dirty="0">
              <a:latin typeface="+mn-lt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>
                <a:latin typeface="+mn-lt"/>
              </a:rPr>
              <a:t>Tối ưu trải nghiệm người dùng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 smtClean="0">
                <a:latin typeface="+mn-lt"/>
              </a:rPr>
              <a:t>Tích </a:t>
            </a:r>
            <a:r>
              <a:rPr lang="vi-VN" dirty="0">
                <a:latin typeface="+mn-lt"/>
              </a:rPr>
              <a:t>hợp tính năng tìm kiếm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 smtClean="0">
                <a:latin typeface="+mn-lt"/>
              </a:rPr>
              <a:t>Tích </a:t>
            </a:r>
            <a:r>
              <a:rPr lang="vi-VN" dirty="0">
                <a:latin typeface="+mn-lt"/>
              </a:rPr>
              <a:t>hợp chức năng </a:t>
            </a:r>
            <a:r>
              <a:rPr lang="en-US" dirty="0" err="1" smtClean="0">
                <a:latin typeface="+mn-lt"/>
              </a:rPr>
              <a:t>tương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tác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với</a:t>
            </a:r>
            <a:r>
              <a:rPr lang="en-US" dirty="0" smtClean="0">
                <a:latin typeface="+mn-lt"/>
              </a:rPr>
              <a:t> video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Follow, </a:t>
            </a:r>
            <a:r>
              <a:rPr lang="en-US" dirty="0" err="1" smtClean="0">
                <a:latin typeface="+mn-lt"/>
              </a:rPr>
              <a:t>kết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bạn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người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dùng</a:t>
            </a:r>
            <a:endParaRPr lang="vi-VN" dirty="0">
              <a:latin typeface="+mn-lt"/>
            </a:endParaRPr>
          </a:p>
        </p:txBody>
      </p:sp>
      <p:sp>
        <p:nvSpPr>
          <p:cNvPr id="14826" name="Google Shape;14826;p46"/>
          <p:cNvSpPr/>
          <p:nvPr/>
        </p:nvSpPr>
        <p:spPr>
          <a:xfrm rot="243131">
            <a:off x="8114380" y="811386"/>
            <a:ext cx="989173" cy="855927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7" name="Google Shape;14827;p46"/>
          <p:cNvSpPr/>
          <p:nvPr/>
        </p:nvSpPr>
        <p:spPr>
          <a:xfrm rot="1332855" flipH="1">
            <a:off x="133125" y="3599234"/>
            <a:ext cx="1023207" cy="90510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825;p46">
            <a:extLst>
              <a:ext uri="{FF2B5EF4-FFF2-40B4-BE49-F238E27FC236}">
                <a16:creationId xmlns:a16="http://schemas.microsoft.com/office/drawing/2014/main" id="{54DE71CC-88D6-F929-A971-AF29F4510731}"/>
              </a:ext>
            </a:extLst>
          </p:cNvPr>
          <p:cNvSpPr txBox="1">
            <a:spLocks/>
          </p:cNvSpPr>
          <p:nvPr/>
        </p:nvSpPr>
        <p:spPr>
          <a:xfrm>
            <a:off x="5017950" y="1142219"/>
            <a:ext cx="2791500" cy="30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Xây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dựng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các </a:t>
            </a:r>
            <a:r>
              <a:rPr lang="vi-VN" dirty="0">
                <a:latin typeface="+mn-lt"/>
              </a:rPr>
              <a:t>chức năng như đăng nhập, đăng xuất, đăng video, bình luận, thả tương tác, quản lý hồ sơ cá nhân, theo dõi bạn bè, xem video.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Đáp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ứng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sự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giải trí,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tương </a:t>
            </a:r>
            <a:r>
              <a:rPr lang="vi-VN" dirty="0">
                <a:latin typeface="+mn-lt"/>
              </a:rPr>
              <a:t>tác </a:t>
            </a:r>
            <a:r>
              <a:rPr lang="en-US" dirty="0" err="1" smtClean="0">
                <a:latin typeface="+mn-lt"/>
              </a:rPr>
              <a:t>giữa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các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người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dùng</a:t>
            </a:r>
            <a:r>
              <a:rPr lang="vi-VN" dirty="0" smtClean="0">
                <a:latin typeface="+mn-lt"/>
              </a:rPr>
              <a:t>.</a:t>
            </a:r>
            <a:endParaRPr lang="vi-VN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7" name="Google Shape;14947;p50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Công nghệ và kỹ thuật</a:t>
            </a:r>
            <a:endParaRPr>
              <a:latin typeface="+mj-lt"/>
            </a:endParaRPr>
          </a:p>
        </p:txBody>
      </p:sp>
      <p:sp>
        <p:nvSpPr>
          <p:cNvPr id="14959" name="Google Shape;14959;p50"/>
          <p:cNvSpPr/>
          <p:nvPr/>
        </p:nvSpPr>
        <p:spPr>
          <a:xfrm rot="1414673" flipH="1">
            <a:off x="8098512" y="811493"/>
            <a:ext cx="722927" cy="639464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0" name="Google Shape;14960;p50"/>
          <p:cNvSpPr/>
          <p:nvPr/>
        </p:nvSpPr>
        <p:spPr>
          <a:xfrm rot="-950370">
            <a:off x="6257198" y="-1159"/>
            <a:ext cx="1248610" cy="1081180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1" name="Google Shape;14961;p50"/>
          <p:cNvSpPr/>
          <p:nvPr/>
        </p:nvSpPr>
        <p:spPr>
          <a:xfrm rot="3952320">
            <a:off x="4947321" y="124810"/>
            <a:ext cx="801416" cy="693708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3612CE-B95E-A6CA-635D-41D3416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48" y="1547353"/>
            <a:ext cx="3470564" cy="1273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BDD9B7-68F7-E2DE-7912-14375A8BB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89" y="1555311"/>
            <a:ext cx="3537783" cy="1273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6C4EF-78AB-1448-B95B-9A6B8388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48" y="3257687"/>
            <a:ext cx="3470564" cy="1273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BBBBF8-FD57-B00E-CFB9-C43768E1E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89" y="3257687"/>
            <a:ext cx="3537782" cy="127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7" name="Google Shape;14997;p53"/>
          <p:cNvSpPr txBox="1">
            <a:spLocks noGrp="1"/>
          </p:cNvSpPr>
          <p:nvPr>
            <p:ph type="title"/>
          </p:nvPr>
        </p:nvSpPr>
        <p:spPr>
          <a:xfrm>
            <a:off x="621100" y="403332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Quy trình hoạt động </a:t>
            </a:r>
            <a:r>
              <a:rPr lang="en" dirty="0" smtClean="0">
                <a:latin typeface="+mj-lt"/>
              </a:rPr>
              <a:t>đăng tải video</a:t>
            </a:r>
            <a:endParaRPr dirty="0">
              <a:latin typeface="+mj-lt"/>
            </a:endParaRPr>
          </a:p>
        </p:txBody>
      </p:sp>
      <p:sp>
        <p:nvSpPr>
          <p:cNvPr id="15059" name="Google Shape;15059;p53"/>
          <p:cNvSpPr/>
          <p:nvPr/>
        </p:nvSpPr>
        <p:spPr>
          <a:xfrm rot="1414715" flipH="1">
            <a:off x="232149" y="2954183"/>
            <a:ext cx="1088902" cy="963209"/>
          </a:xfrm>
          <a:prstGeom prst="flowChartPreparation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0" name="Google Shape;15060;p53"/>
          <p:cNvSpPr/>
          <p:nvPr/>
        </p:nvSpPr>
        <p:spPr>
          <a:xfrm rot="1902302">
            <a:off x="6326014" y="141917"/>
            <a:ext cx="715826" cy="619759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1" name="Google Shape;15061;p53"/>
          <p:cNvSpPr/>
          <p:nvPr/>
        </p:nvSpPr>
        <p:spPr>
          <a:xfrm rot="-257828">
            <a:off x="7749767" y="3175237"/>
            <a:ext cx="1181120" cy="102261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77" y="1055172"/>
            <a:ext cx="4411401" cy="3690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8" name="Google Shape;15088;p54"/>
          <p:cNvSpPr txBox="1">
            <a:spLocks noGrp="1"/>
          </p:cNvSpPr>
          <p:nvPr>
            <p:ph type="title"/>
          </p:nvPr>
        </p:nvSpPr>
        <p:spPr>
          <a:xfrm flipH="1">
            <a:off x="2948350" y="2507775"/>
            <a:ext cx="52170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+mj-lt"/>
              </a:rPr>
              <a:t>Cài đặt thực nghiệm</a:t>
            </a:r>
            <a:endParaRPr sz="4000">
              <a:latin typeface="+mj-lt"/>
            </a:endParaRPr>
          </a:p>
        </p:txBody>
      </p:sp>
      <p:sp>
        <p:nvSpPr>
          <p:cNvPr id="15089" name="Google Shape;15089;p54"/>
          <p:cNvSpPr txBox="1">
            <a:spLocks noGrp="1"/>
          </p:cNvSpPr>
          <p:nvPr>
            <p:ph type="title" idx="2"/>
          </p:nvPr>
        </p:nvSpPr>
        <p:spPr>
          <a:xfrm flipH="1">
            <a:off x="2948350" y="1640359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02</a:t>
            </a:r>
            <a:endParaRPr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091" name="Google Shape;15091;p54"/>
          <p:cNvSpPr/>
          <p:nvPr/>
        </p:nvSpPr>
        <p:spPr>
          <a:xfrm>
            <a:off x="1896213" y="1188518"/>
            <a:ext cx="79247" cy="56480"/>
          </a:xfrm>
          <a:custGeom>
            <a:avLst/>
            <a:gdLst/>
            <a:ahLst/>
            <a:cxnLst/>
            <a:rect l="l" t="t" r="r" b="b"/>
            <a:pathLst>
              <a:path w="2266" h="1615" extrusionOk="0">
                <a:moveTo>
                  <a:pt x="1173" y="1"/>
                </a:moveTo>
                <a:cubicBezTo>
                  <a:pt x="545" y="1"/>
                  <a:pt x="0" y="809"/>
                  <a:pt x="600" y="1409"/>
                </a:cubicBezTo>
                <a:cubicBezTo>
                  <a:pt x="766" y="1553"/>
                  <a:pt x="947" y="1614"/>
                  <a:pt x="1120" y="1614"/>
                </a:cubicBezTo>
                <a:cubicBezTo>
                  <a:pt x="1737" y="1614"/>
                  <a:pt x="2266" y="840"/>
                  <a:pt x="1734" y="250"/>
                </a:cubicBezTo>
                <a:cubicBezTo>
                  <a:pt x="1559" y="74"/>
                  <a:pt x="1362" y="1"/>
                  <a:pt x="11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2" name="Google Shape;15092;p54"/>
          <p:cNvSpPr/>
          <p:nvPr/>
        </p:nvSpPr>
        <p:spPr>
          <a:xfrm>
            <a:off x="1568219" y="1189602"/>
            <a:ext cx="77533" cy="55746"/>
          </a:xfrm>
          <a:custGeom>
            <a:avLst/>
            <a:gdLst/>
            <a:ahLst/>
            <a:cxnLst/>
            <a:rect l="l" t="t" r="r" b="b"/>
            <a:pathLst>
              <a:path w="2217" h="1594" extrusionOk="0">
                <a:moveTo>
                  <a:pt x="1141" y="0"/>
                </a:moveTo>
                <a:cubicBezTo>
                  <a:pt x="517" y="0"/>
                  <a:pt x="0" y="773"/>
                  <a:pt x="528" y="1378"/>
                </a:cubicBezTo>
                <a:cubicBezTo>
                  <a:pt x="696" y="1529"/>
                  <a:pt x="880" y="1593"/>
                  <a:pt x="1057" y="1593"/>
                </a:cubicBezTo>
                <a:cubicBezTo>
                  <a:pt x="1678" y="1593"/>
                  <a:pt x="2216" y="807"/>
                  <a:pt x="1687" y="219"/>
                </a:cubicBezTo>
                <a:cubicBezTo>
                  <a:pt x="1511" y="66"/>
                  <a:pt x="1321" y="0"/>
                  <a:pt x="1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3" name="Google Shape;15093;p54"/>
          <p:cNvSpPr/>
          <p:nvPr/>
        </p:nvSpPr>
        <p:spPr>
          <a:xfrm>
            <a:off x="1679217" y="1196351"/>
            <a:ext cx="185143" cy="42351"/>
          </a:xfrm>
          <a:custGeom>
            <a:avLst/>
            <a:gdLst/>
            <a:ahLst/>
            <a:cxnLst/>
            <a:rect l="l" t="t" r="r" b="b"/>
            <a:pathLst>
              <a:path w="5294" h="1211" extrusionOk="0">
                <a:moveTo>
                  <a:pt x="529" y="0"/>
                </a:moveTo>
                <a:cubicBezTo>
                  <a:pt x="227" y="0"/>
                  <a:pt x="0" y="227"/>
                  <a:pt x="0" y="530"/>
                </a:cubicBezTo>
                <a:lnTo>
                  <a:pt x="0" y="681"/>
                </a:lnTo>
                <a:cubicBezTo>
                  <a:pt x="0" y="983"/>
                  <a:pt x="227" y="1210"/>
                  <a:pt x="529" y="1210"/>
                </a:cubicBezTo>
                <a:lnTo>
                  <a:pt x="4764" y="1210"/>
                </a:lnTo>
                <a:cubicBezTo>
                  <a:pt x="5066" y="1210"/>
                  <a:pt x="5293" y="983"/>
                  <a:pt x="5293" y="681"/>
                </a:cubicBezTo>
                <a:lnTo>
                  <a:pt x="5293" y="530"/>
                </a:lnTo>
                <a:cubicBezTo>
                  <a:pt x="5293" y="227"/>
                  <a:pt x="5066" y="0"/>
                  <a:pt x="47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4" name="Google Shape;15094;p54"/>
          <p:cNvSpPr/>
          <p:nvPr/>
        </p:nvSpPr>
        <p:spPr>
          <a:xfrm>
            <a:off x="980284" y="1091260"/>
            <a:ext cx="1583226" cy="29503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5" name="Google Shape;15095;p54"/>
          <p:cNvSpPr/>
          <p:nvPr/>
        </p:nvSpPr>
        <p:spPr>
          <a:xfrm rot="1414718" flipH="1">
            <a:off x="267840" y="3666126"/>
            <a:ext cx="1203520" cy="106459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96" name="Google Shape;15096;p54"/>
          <p:cNvPicPr preferRelativeResize="0"/>
          <p:nvPr/>
        </p:nvPicPr>
        <p:blipFill rotWithShape="1">
          <a:blip r:embed="rId3">
            <a:alphaModFix/>
          </a:blip>
          <a:srcRect l="37739" t="4412" r="35225" b="4421"/>
          <a:stretch/>
        </p:blipFill>
        <p:spPr>
          <a:xfrm>
            <a:off x="1092100" y="1353825"/>
            <a:ext cx="1359300" cy="2582400"/>
          </a:xfrm>
          <a:prstGeom prst="roundRect">
            <a:avLst>
              <a:gd name="adj" fmla="val 1331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19050" algn="bl" rotWithShape="0">
              <a:schemeClr val="accent2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9" name="Google Shape;15359;p62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K</a:t>
            </a:r>
            <a:r>
              <a:rPr lang="en">
                <a:latin typeface="+mj-lt"/>
              </a:rPr>
              <a:t>ết luận</a:t>
            </a:r>
            <a:endParaRPr>
              <a:latin typeface="+mj-lt"/>
            </a:endParaRPr>
          </a:p>
        </p:txBody>
      </p:sp>
      <p:sp>
        <p:nvSpPr>
          <p:cNvPr id="15360" name="Google Shape;15360;p62"/>
          <p:cNvSpPr txBox="1">
            <a:spLocks noGrp="1"/>
          </p:cNvSpPr>
          <p:nvPr>
            <p:ph type="title" idx="2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03</a:t>
            </a:r>
            <a:endParaRPr>
              <a:latin typeface="+mj-lt"/>
            </a:endParaRPr>
          </a:p>
        </p:txBody>
      </p:sp>
      <p:sp>
        <p:nvSpPr>
          <p:cNvPr id="15362" name="Google Shape;15362;p62"/>
          <p:cNvSpPr/>
          <p:nvPr/>
        </p:nvSpPr>
        <p:spPr>
          <a:xfrm rot="1414658" flipH="1">
            <a:off x="7566556" y="3751370"/>
            <a:ext cx="1162931" cy="1028660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3" name="Google Shape;15363;p62"/>
          <p:cNvSpPr/>
          <p:nvPr/>
        </p:nvSpPr>
        <p:spPr>
          <a:xfrm rot="915415">
            <a:off x="1403333" y="282701"/>
            <a:ext cx="1677005" cy="1451698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4" name="Google Shape;15364;p62"/>
          <p:cNvSpPr/>
          <p:nvPr/>
        </p:nvSpPr>
        <p:spPr>
          <a:xfrm rot="915051">
            <a:off x="6992434" y="461697"/>
            <a:ext cx="1060653" cy="918306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ncing Social Media Platform Business Plan by Slidesgo">
  <a:themeElements>
    <a:clrScheme name="Simple Light">
      <a:dk1>
        <a:srgbClr val="FFFFFF"/>
      </a:dk1>
      <a:lt1>
        <a:srgbClr val="0F0F0F"/>
      </a:lt1>
      <a:dk2>
        <a:srgbClr val="FFFFFF"/>
      </a:dk2>
      <a:lt2>
        <a:srgbClr val="FFFFFF"/>
      </a:lt2>
      <a:accent1>
        <a:srgbClr val="FF0050"/>
      </a:accent1>
      <a:accent2>
        <a:srgbClr val="00F5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287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Anton</vt:lpstr>
      <vt:lpstr>Maven Pro ExtraBold</vt:lpstr>
      <vt:lpstr>Open Sans</vt:lpstr>
      <vt:lpstr>Righteous</vt:lpstr>
      <vt:lpstr>Arial</vt:lpstr>
      <vt:lpstr>Dancing Social Media Platform Business Plan by Slidesgo</vt:lpstr>
      <vt:lpstr>Xây dựng  VIDEO APP</vt:lpstr>
      <vt:lpstr>01</vt:lpstr>
      <vt:lpstr>Tổng quan</vt:lpstr>
      <vt:lpstr>Lý do chọn đề tài</vt:lpstr>
      <vt:lpstr>PowerPoint Presentation</vt:lpstr>
      <vt:lpstr>Công nghệ và kỹ thuật</vt:lpstr>
      <vt:lpstr>Quy trình hoạt động đăng tải video</vt:lpstr>
      <vt:lpstr>Cài đặt thực nghiệm</vt:lpstr>
      <vt:lpstr>Kết luận</vt:lpstr>
      <vt:lpstr>PowerPoint Presentation</vt:lpstr>
      <vt:lpstr>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video app</dc:title>
  <cp:lastModifiedBy>PC</cp:lastModifiedBy>
  <cp:revision>9</cp:revision>
  <dcterms:modified xsi:type="dcterms:W3CDTF">2023-08-08T15:12:42Z</dcterms:modified>
</cp:coreProperties>
</file>